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303" r:id="rId2"/>
    <p:sldId id="304" r:id="rId3"/>
    <p:sldId id="305" r:id="rId4"/>
    <p:sldId id="302" r:id="rId5"/>
    <p:sldId id="301" r:id="rId6"/>
    <p:sldId id="300" r:id="rId7"/>
    <p:sldId id="299" r:id="rId8"/>
    <p:sldId id="298" r:id="rId9"/>
    <p:sldId id="297" r:id="rId10"/>
    <p:sldId id="296" r:id="rId11"/>
    <p:sldId id="295" r:id="rId12"/>
    <p:sldId id="294" r:id="rId13"/>
    <p:sldId id="293" r:id="rId14"/>
    <p:sldId id="290" r:id="rId15"/>
    <p:sldId id="292" r:id="rId16"/>
    <p:sldId id="291" r:id="rId17"/>
    <p:sldId id="289" r:id="rId18"/>
    <p:sldId id="287" r:id="rId19"/>
    <p:sldId id="288" r:id="rId20"/>
    <p:sldId id="285" r:id="rId21"/>
    <p:sldId id="286" r:id="rId22"/>
    <p:sldId id="279" r:id="rId23"/>
    <p:sldId id="281" r:id="rId24"/>
    <p:sldId id="282" r:id="rId25"/>
    <p:sldId id="256" r:id="rId26"/>
    <p:sldId id="257" r:id="rId27"/>
    <p:sldId id="258" r:id="rId28"/>
    <p:sldId id="259" r:id="rId29"/>
    <p:sldId id="263" r:id="rId30"/>
    <p:sldId id="264" r:id="rId31"/>
    <p:sldId id="265" r:id="rId32"/>
    <p:sldId id="267" r:id="rId33"/>
    <p:sldId id="266" r:id="rId34"/>
    <p:sldId id="268" r:id="rId35"/>
    <p:sldId id="269" r:id="rId36"/>
    <p:sldId id="260" r:id="rId37"/>
    <p:sldId id="272" r:id="rId38"/>
    <p:sldId id="273" r:id="rId39"/>
    <p:sldId id="261" r:id="rId40"/>
    <p:sldId id="274" r:id="rId41"/>
    <p:sldId id="275" r:id="rId42"/>
    <p:sldId id="276" r:id="rId43"/>
    <p:sldId id="278" r:id="rId44"/>
    <p:sldId id="277" r:id="rId45"/>
    <p:sldId id="271" r:id="rId46"/>
    <p:sldId id="262" r:id="rId47"/>
    <p:sldId id="283" r:id="rId48"/>
    <p:sldId id="284" r:id="rId49"/>
    <p:sldId id="306" r:id="rId50"/>
    <p:sldId id="307" r:id="rId51"/>
    <p:sldId id="308" r:id="rId52"/>
    <p:sldId id="309" r:id="rId5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93" autoAdjust="0"/>
  </p:normalViewPr>
  <p:slideViewPr>
    <p:cSldViewPr>
      <p:cViewPr>
        <p:scale>
          <a:sx n="70" d="100"/>
          <a:sy n="70" d="100"/>
        </p:scale>
        <p:origin x="-514" y="1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FBE1E-2235-4756-8768-E91E235CF7D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A9C708C-6C81-4769-9697-1CFC98B61556}">
      <dgm:prSet phldrT="[Text]"/>
      <dgm:spPr/>
      <dgm:t>
        <a:bodyPr/>
        <a:lstStyle/>
        <a:p>
          <a:r>
            <a:rPr lang="en-US" dirty="0" smtClean="0"/>
            <a:t>DynEd </a:t>
          </a:r>
          <a:r>
            <a:rPr lang="en-US" dirty="0" err="1" smtClean="0"/>
            <a:t>yazılımı</a:t>
          </a:r>
          <a:endParaRPr lang="en-US" dirty="0"/>
        </a:p>
      </dgm:t>
    </dgm:pt>
    <dgm:pt modelId="{6D9D50FC-5D9E-4F33-989F-78F1FA6B260C}" type="parTrans" cxnId="{64113D89-6172-4A3F-8207-9230C6EC615B}">
      <dgm:prSet/>
      <dgm:spPr/>
      <dgm:t>
        <a:bodyPr/>
        <a:lstStyle/>
        <a:p>
          <a:endParaRPr lang="en-US"/>
        </a:p>
      </dgm:t>
    </dgm:pt>
    <dgm:pt modelId="{A5A874D2-FB73-497F-8E60-E901B97CC670}" type="sibTrans" cxnId="{64113D89-6172-4A3F-8207-9230C6EC615B}">
      <dgm:prSet/>
      <dgm:spPr/>
      <dgm:t>
        <a:bodyPr/>
        <a:lstStyle/>
        <a:p>
          <a:endParaRPr lang="en-US"/>
        </a:p>
      </dgm:t>
    </dgm:pt>
    <dgm:pt modelId="{7D771CBC-802C-4C3E-90C2-83D426B6136A}">
      <dgm:prSet phldrT="[Text]"/>
      <dgm:spPr/>
      <dgm:t>
        <a:bodyPr/>
        <a:lstStyle/>
        <a:p>
          <a:r>
            <a:rPr lang="en-US" dirty="0" err="1" smtClean="0"/>
            <a:t>Yapay</a:t>
          </a:r>
          <a:r>
            <a:rPr lang="en-US" dirty="0" smtClean="0"/>
            <a:t> </a:t>
          </a:r>
          <a:r>
            <a:rPr lang="en-US" dirty="0" err="1" smtClean="0"/>
            <a:t>Zeka</a:t>
          </a:r>
          <a:endParaRPr lang="en-US" dirty="0"/>
        </a:p>
      </dgm:t>
    </dgm:pt>
    <dgm:pt modelId="{FB4563D7-2AC4-4AD5-B420-8855FEA145AE}" type="parTrans" cxnId="{104C525F-FB47-461B-8540-E743564A2E32}">
      <dgm:prSet/>
      <dgm:spPr/>
      <dgm:t>
        <a:bodyPr/>
        <a:lstStyle/>
        <a:p>
          <a:endParaRPr lang="en-US"/>
        </a:p>
      </dgm:t>
    </dgm:pt>
    <dgm:pt modelId="{11A99603-35C8-4CBA-963C-534C9AFFD21A}" type="sibTrans" cxnId="{104C525F-FB47-461B-8540-E743564A2E32}">
      <dgm:prSet/>
      <dgm:spPr/>
      <dgm:t>
        <a:bodyPr/>
        <a:lstStyle/>
        <a:p>
          <a:endParaRPr lang="en-US"/>
        </a:p>
      </dgm:t>
    </dgm:pt>
    <dgm:pt modelId="{05F7A1E6-5512-484F-8A08-DBF496E71DC1}">
      <dgm:prSet phldrT="[Text]"/>
      <dgm:spPr/>
      <dgm:t>
        <a:bodyPr/>
        <a:lstStyle/>
        <a:p>
          <a:r>
            <a:rPr lang="en-US" dirty="0" err="1" smtClean="0"/>
            <a:t>Eğitmen</a:t>
          </a:r>
          <a:endParaRPr lang="en-US" dirty="0"/>
        </a:p>
      </dgm:t>
    </dgm:pt>
    <dgm:pt modelId="{43BE2233-DBA9-4071-8193-F09819BD04D7}" type="parTrans" cxnId="{6BA23068-7362-4CC9-9F88-FB502EF7AE73}">
      <dgm:prSet/>
      <dgm:spPr/>
      <dgm:t>
        <a:bodyPr/>
        <a:lstStyle/>
        <a:p>
          <a:endParaRPr lang="en-US"/>
        </a:p>
      </dgm:t>
    </dgm:pt>
    <dgm:pt modelId="{39D611EF-8771-427D-AF57-DB9346D65641}" type="sibTrans" cxnId="{6BA23068-7362-4CC9-9F88-FB502EF7AE73}">
      <dgm:prSet/>
      <dgm:spPr/>
      <dgm:t>
        <a:bodyPr/>
        <a:lstStyle/>
        <a:p>
          <a:endParaRPr lang="en-US"/>
        </a:p>
      </dgm:t>
    </dgm:pt>
    <dgm:pt modelId="{03317438-87B3-40D7-887F-403C661F31CD}" type="pres">
      <dgm:prSet presAssocID="{D30FBE1E-2235-4756-8768-E91E235CF7D2}" presName="Name0" presStyleCnt="0">
        <dgm:presLayoutVars>
          <dgm:dir/>
          <dgm:resizeHandles val="exact"/>
        </dgm:presLayoutVars>
      </dgm:prSet>
      <dgm:spPr/>
      <dgm:t>
        <a:bodyPr/>
        <a:lstStyle/>
        <a:p>
          <a:endParaRPr lang="en-US"/>
        </a:p>
      </dgm:t>
    </dgm:pt>
    <dgm:pt modelId="{4D1429AC-82BC-4CFB-85FB-94F908A7E02F}" type="pres">
      <dgm:prSet presAssocID="{9A9C708C-6C81-4769-9697-1CFC98B61556}" presName="node" presStyleLbl="node1" presStyleIdx="0" presStyleCnt="3">
        <dgm:presLayoutVars>
          <dgm:bulletEnabled val="1"/>
        </dgm:presLayoutVars>
      </dgm:prSet>
      <dgm:spPr/>
      <dgm:t>
        <a:bodyPr/>
        <a:lstStyle/>
        <a:p>
          <a:endParaRPr lang="en-US"/>
        </a:p>
      </dgm:t>
    </dgm:pt>
    <dgm:pt modelId="{D3B91866-A375-4718-A72F-CCEFADCA5916}" type="pres">
      <dgm:prSet presAssocID="{A5A874D2-FB73-497F-8E60-E901B97CC670}" presName="sibTrans" presStyleCnt="0"/>
      <dgm:spPr/>
    </dgm:pt>
    <dgm:pt modelId="{3EC47358-2503-4460-B71F-CD233DA5DCC2}" type="pres">
      <dgm:prSet presAssocID="{7D771CBC-802C-4C3E-90C2-83D426B6136A}" presName="node" presStyleLbl="node1" presStyleIdx="1" presStyleCnt="3" custLinFactNeighborX="30149" custLinFactNeighborY="2632">
        <dgm:presLayoutVars>
          <dgm:bulletEnabled val="1"/>
        </dgm:presLayoutVars>
      </dgm:prSet>
      <dgm:spPr/>
      <dgm:t>
        <a:bodyPr/>
        <a:lstStyle/>
        <a:p>
          <a:endParaRPr lang="en-US"/>
        </a:p>
      </dgm:t>
    </dgm:pt>
    <dgm:pt modelId="{BB403366-DBA4-46A5-BFA5-C2E78E0E6CBC}" type="pres">
      <dgm:prSet presAssocID="{11A99603-35C8-4CBA-963C-534C9AFFD21A}" presName="sibTrans" presStyleCnt="0"/>
      <dgm:spPr/>
    </dgm:pt>
    <dgm:pt modelId="{FD1EB98C-9F83-4DDC-9375-82F3689EC80C}" type="pres">
      <dgm:prSet presAssocID="{05F7A1E6-5512-484F-8A08-DBF496E71DC1}" presName="node" presStyleLbl="node1" presStyleIdx="2" presStyleCnt="3">
        <dgm:presLayoutVars>
          <dgm:bulletEnabled val="1"/>
        </dgm:presLayoutVars>
      </dgm:prSet>
      <dgm:spPr/>
      <dgm:t>
        <a:bodyPr/>
        <a:lstStyle/>
        <a:p>
          <a:endParaRPr lang="en-US"/>
        </a:p>
      </dgm:t>
    </dgm:pt>
  </dgm:ptLst>
  <dgm:cxnLst>
    <dgm:cxn modelId="{91F24015-32DC-4198-AF4F-274E739658D5}" type="presOf" srcId="{05F7A1E6-5512-484F-8A08-DBF496E71DC1}" destId="{FD1EB98C-9F83-4DDC-9375-82F3689EC80C}" srcOrd="0" destOrd="0" presId="urn:microsoft.com/office/officeart/2005/8/layout/hList6"/>
    <dgm:cxn modelId="{CF5B5242-F07C-415B-84FE-E494D82BBA60}" type="presOf" srcId="{7D771CBC-802C-4C3E-90C2-83D426B6136A}" destId="{3EC47358-2503-4460-B71F-CD233DA5DCC2}" srcOrd="0" destOrd="0" presId="urn:microsoft.com/office/officeart/2005/8/layout/hList6"/>
    <dgm:cxn modelId="{104C525F-FB47-461B-8540-E743564A2E32}" srcId="{D30FBE1E-2235-4756-8768-E91E235CF7D2}" destId="{7D771CBC-802C-4C3E-90C2-83D426B6136A}" srcOrd="1" destOrd="0" parTransId="{FB4563D7-2AC4-4AD5-B420-8855FEA145AE}" sibTransId="{11A99603-35C8-4CBA-963C-534C9AFFD21A}"/>
    <dgm:cxn modelId="{DCFB1831-9EBC-4A7B-9A03-73AEE2EC9A67}" type="presOf" srcId="{D30FBE1E-2235-4756-8768-E91E235CF7D2}" destId="{03317438-87B3-40D7-887F-403C661F31CD}" srcOrd="0" destOrd="0" presId="urn:microsoft.com/office/officeart/2005/8/layout/hList6"/>
    <dgm:cxn modelId="{6BA23068-7362-4CC9-9F88-FB502EF7AE73}" srcId="{D30FBE1E-2235-4756-8768-E91E235CF7D2}" destId="{05F7A1E6-5512-484F-8A08-DBF496E71DC1}" srcOrd="2" destOrd="0" parTransId="{43BE2233-DBA9-4071-8193-F09819BD04D7}" sibTransId="{39D611EF-8771-427D-AF57-DB9346D65641}"/>
    <dgm:cxn modelId="{3E0754EE-5493-48D9-AEC4-E3F697D634A4}" type="presOf" srcId="{9A9C708C-6C81-4769-9697-1CFC98B61556}" destId="{4D1429AC-82BC-4CFB-85FB-94F908A7E02F}" srcOrd="0" destOrd="0" presId="urn:microsoft.com/office/officeart/2005/8/layout/hList6"/>
    <dgm:cxn modelId="{64113D89-6172-4A3F-8207-9230C6EC615B}" srcId="{D30FBE1E-2235-4756-8768-E91E235CF7D2}" destId="{9A9C708C-6C81-4769-9697-1CFC98B61556}" srcOrd="0" destOrd="0" parTransId="{6D9D50FC-5D9E-4F33-989F-78F1FA6B260C}" sibTransId="{A5A874D2-FB73-497F-8E60-E901B97CC670}"/>
    <dgm:cxn modelId="{EBC9B8C7-E2EC-4D69-A995-0D1E5F9B2D8E}" type="presParOf" srcId="{03317438-87B3-40D7-887F-403C661F31CD}" destId="{4D1429AC-82BC-4CFB-85FB-94F908A7E02F}" srcOrd="0" destOrd="0" presId="urn:microsoft.com/office/officeart/2005/8/layout/hList6"/>
    <dgm:cxn modelId="{88ECC88B-3A9F-4905-9B8F-54704F935521}" type="presParOf" srcId="{03317438-87B3-40D7-887F-403C661F31CD}" destId="{D3B91866-A375-4718-A72F-CCEFADCA5916}" srcOrd="1" destOrd="0" presId="urn:microsoft.com/office/officeart/2005/8/layout/hList6"/>
    <dgm:cxn modelId="{99708C93-BC75-4528-A55E-CB142B84F198}" type="presParOf" srcId="{03317438-87B3-40D7-887F-403C661F31CD}" destId="{3EC47358-2503-4460-B71F-CD233DA5DCC2}" srcOrd="2" destOrd="0" presId="urn:microsoft.com/office/officeart/2005/8/layout/hList6"/>
    <dgm:cxn modelId="{BCC4A257-547C-400B-A4B3-656EB3D5F1D1}" type="presParOf" srcId="{03317438-87B3-40D7-887F-403C661F31CD}" destId="{BB403366-DBA4-46A5-BFA5-C2E78E0E6CBC}" srcOrd="3" destOrd="0" presId="urn:microsoft.com/office/officeart/2005/8/layout/hList6"/>
    <dgm:cxn modelId="{6E8EF174-94BC-40F3-AA4B-8DA1CFC26B26}" type="presParOf" srcId="{03317438-87B3-40D7-887F-403C661F31CD}" destId="{FD1EB98C-9F83-4DDC-9375-82F3689EC80C}"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ADB33-80A1-B846-91BA-8AB0EB44539E}" type="doc">
      <dgm:prSet loTypeId="urn:microsoft.com/office/officeart/2005/8/layout/hProcess3" loCatId="" qsTypeId="urn:microsoft.com/office/officeart/2005/8/quickstyle/simple4" qsCatId="simple" csTypeId="urn:microsoft.com/office/officeart/2005/8/colors/accent1_2" csCatId="accent1" phldr="0"/>
      <dgm:spPr/>
    </dgm:pt>
    <dgm:pt modelId="{F840029D-E7B2-4F42-A438-89C68CD8C1ED}">
      <dgm:prSet phldrT="[Text]" phldr="1"/>
      <dgm:spPr/>
      <dgm:t>
        <a:bodyPr/>
        <a:lstStyle/>
        <a:p>
          <a:endParaRPr lang="en-US"/>
        </a:p>
      </dgm:t>
    </dgm:pt>
    <dgm:pt modelId="{B86D1FDB-C595-9D45-A913-16EA2A726DE1}" type="parTrans" cxnId="{C4C36769-D533-624F-9E3A-80CDC9F7E9D6}">
      <dgm:prSet/>
      <dgm:spPr/>
      <dgm:t>
        <a:bodyPr/>
        <a:lstStyle/>
        <a:p>
          <a:endParaRPr lang="en-US"/>
        </a:p>
      </dgm:t>
    </dgm:pt>
    <dgm:pt modelId="{860ADF1C-4DAB-5545-A350-39FBDF117995}" type="sibTrans" cxnId="{C4C36769-D533-624F-9E3A-80CDC9F7E9D6}">
      <dgm:prSet/>
      <dgm:spPr/>
      <dgm:t>
        <a:bodyPr/>
        <a:lstStyle/>
        <a:p>
          <a:endParaRPr lang="en-US"/>
        </a:p>
      </dgm:t>
    </dgm:pt>
    <dgm:pt modelId="{0349D407-D198-D842-8BDB-06230D5694E8}">
      <dgm:prSet phldrT="[Text]" phldr="1"/>
      <dgm:spPr/>
      <dgm:t>
        <a:bodyPr/>
        <a:lstStyle/>
        <a:p>
          <a:endParaRPr lang="en-US"/>
        </a:p>
      </dgm:t>
    </dgm:pt>
    <dgm:pt modelId="{5898EBAE-8307-2543-B1FF-2796646A069E}" type="parTrans" cxnId="{3E043600-9C21-0D4E-A60E-F4B869AFFCA1}">
      <dgm:prSet/>
      <dgm:spPr/>
      <dgm:t>
        <a:bodyPr/>
        <a:lstStyle/>
        <a:p>
          <a:endParaRPr lang="en-US"/>
        </a:p>
      </dgm:t>
    </dgm:pt>
    <dgm:pt modelId="{FCDF4A09-3782-FA43-A867-4AB9562604AB}" type="sibTrans" cxnId="{3E043600-9C21-0D4E-A60E-F4B869AFFCA1}">
      <dgm:prSet/>
      <dgm:spPr/>
      <dgm:t>
        <a:bodyPr/>
        <a:lstStyle/>
        <a:p>
          <a:endParaRPr lang="en-US"/>
        </a:p>
      </dgm:t>
    </dgm:pt>
    <dgm:pt modelId="{4EBCDE10-8B02-E342-8797-2DF699A86631}">
      <dgm:prSet phldrT="[Text]" phldr="1"/>
      <dgm:spPr/>
      <dgm:t>
        <a:bodyPr/>
        <a:lstStyle/>
        <a:p>
          <a:endParaRPr lang="en-US"/>
        </a:p>
      </dgm:t>
    </dgm:pt>
    <dgm:pt modelId="{CBA7C2EF-AF09-C045-B888-B619D99D7AD2}" type="parTrans" cxnId="{B349B0B0-491B-164F-A75A-A7312D7C0AE4}">
      <dgm:prSet/>
      <dgm:spPr/>
      <dgm:t>
        <a:bodyPr/>
        <a:lstStyle/>
        <a:p>
          <a:endParaRPr lang="en-US"/>
        </a:p>
      </dgm:t>
    </dgm:pt>
    <dgm:pt modelId="{D1BEA991-44D1-0445-9498-D9EC703AEA08}" type="sibTrans" cxnId="{B349B0B0-491B-164F-A75A-A7312D7C0AE4}">
      <dgm:prSet/>
      <dgm:spPr/>
      <dgm:t>
        <a:bodyPr/>
        <a:lstStyle/>
        <a:p>
          <a:endParaRPr lang="en-US"/>
        </a:p>
      </dgm:t>
    </dgm:pt>
    <dgm:pt modelId="{847AA65B-2FE5-874F-A5FB-D5F4CBCD7879}" type="pres">
      <dgm:prSet presAssocID="{4FFADB33-80A1-B846-91BA-8AB0EB44539E}" presName="Name0" presStyleCnt="0">
        <dgm:presLayoutVars>
          <dgm:dir/>
          <dgm:animLvl val="lvl"/>
          <dgm:resizeHandles val="exact"/>
        </dgm:presLayoutVars>
      </dgm:prSet>
      <dgm:spPr/>
    </dgm:pt>
    <dgm:pt modelId="{B074CA9F-3104-4C4C-B71F-D53D5B85D161}" type="pres">
      <dgm:prSet presAssocID="{4FFADB33-80A1-B846-91BA-8AB0EB44539E}" presName="dummy" presStyleCnt="0"/>
      <dgm:spPr/>
    </dgm:pt>
    <dgm:pt modelId="{1D8CAC63-1E71-964C-A803-4D147F5108D8}" type="pres">
      <dgm:prSet presAssocID="{4FFADB33-80A1-B846-91BA-8AB0EB44539E}" presName="linH" presStyleCnt="0"/>
      <dgm:spPr/>
    </dgm:pt>
    <dgm:pt modelId="{1DB9C766-26CD-7748-B701-F32FC166BD1E}" type="pres">
      <dgm:prSet presAssocID="{4FFADB33-80A1-B846-91BA-8AB0EB44539E}" presName="padding1" presStyleCnt="0"/>
      <dgm:spPr/>
    </dgm:pt>
    <dgm:pt modelId="{99D1BBCF-08B0-614C-87F9-75BC54374C27}" type="pres">
      <dgm:prSet presAssocID="{F840029D-E7B2-4F42-A438-89C68CD8C1ED}" presName="linV" presStyleCnt="0"/>
      <dgm:spPr/>
    </dgm:pt>
    <dgm:pt modelId="{45C92F73-653A-C943-9FAD-DFF58167C9CD}" type="pres">
      <dgm:prSet presAssocID="{F840029D-E7B2-4F42-A438-89C68CD8C1ED}" presName="spVertical1" presStyleCnt="0"/>
      <dgm:spPr/>
    </dgm:pt>
    <dgm:pt modelId="{E124346A-C3F7-A340-BF85-FF9CEBEEA8E9}" type="pres">
      <dgm:prSet presAssocID="{F840029D-E7B2-4F42-A438-89C68CD8C1ED}" presName="parTx" presStyleLbl="revTx" presStyleIdx="0" presStyleCnt="3">
        <dgm:presLayoutVars>
          <dgm:chMax val="0"/>
          <dgm:chPref val="0"/>
          <dgm:bulletEnabled val="1"/>
        </dgm:presLayoutVars>
      </dgm:prSet>
      <dgm:spPr/>
      <dgm:t>
        <a:bodyPr/>
        <a:lstStyle/>
        <a:p>
          <a:endParaRPr lang="en-US"/>
        </a:p>
      </dgm:t>
    </dgm:pt>
    <dgm:pt modelId="{EB0697DF-85AD-BD4D-A318-EB9012360CC5}" type="pres">
      <dgm:prSet presAssocID="{F840029D-E7B2-4F42-A438-89C68CD8C1ED}" presName="spVertical2" presStyleCnt="0"/>
      <dgm:spPr/>
    </dgm:pt>
    <dgm:pt modelId="{6D5AF3A8-DB5C-9949-A130-FCA4FCDE4762}" type="pres">
      <dgm:prSet presAssocID="{F840029D-E7B2-4F42-A438-89C68CD8C1ED}" presName="spVertical3" presStyleCnt="0"/>
      <dgm:spPr/>
    </dgm:pt>
    <dgm:pt modelId="{F5895D76-C730-AF40-98E1-D95DA47AAD45}" type="pres">
      <dgm:prSet presAssocID="{860ADF1C-4DAB-5545-A350-39FBDF117995}" presName="space" presStyleCnt="0"/>
      <dgm:spPr/>
    </dgm:pt>
    <dgm:pt modelId="{A06A1134-D598-ED45-99ED-F67000F0AB44}" type="pres">
      <dgm:prSet presAssocID="{0349D407-D198-D842-8BDB-06230D5694E8}" presName="linV" presStyleCnt="0"/>
      <dgm:spPr/>
    </dgm:pt>
    <dgm:pt modelId="{649C6E10-FFC0-9C41-B234-809F47DEE18D}" type="pres">
      <dgm:prSet presAssocID="{0349D407-D198-D842-8BDB-06230D5694E8}" presName="spVertical1" presStyleCnt="0"/>
      <dgm:spPr/>
    </dgm:pt>
    <dgm:pt modelId="{D049D95E-DD28-5D45-8464-09EDAA2FE4F1}" type="pres">
      <dgm:prSet presAssocID="{0349D407-D198-D842-8BDB-06230D5694E8}" presName="parTx" presStyleLbl="revTx" presStyleIdx="1" presStyleCnt="3">
        <dgm:presLayoutVars>
          <dgm:chMax val="0"/>
          <dgm:chPref val="0"/>
          <dgm:bulletEnabled val="1"/>
        </dgm:presLayoutVars>
      </dgm:prSet>
      <dgm:spPr/>
      <dgm:t>
        <a:bodyPr/>
        <a:lstStyle/>
        <a:p>
          <a:endParaRPr lang="en-US"/>
        </a:p>
      </dgm:t>
    </dgm:pt>
    <dgm:pt modelId="{2A46E9A3-A6E0-5A41-AC6F-B7DA4BE91E42}" type="pres">
      <dgm:prSet presAssocID="{0349D407-D198-D842-8BDB-06230D5694E8}" presName="spVertical2" presStyleCnt="0"/>
      <dgm:spPr/>
    </dgm:pt>
    <dgm:pt modelId="{8911BCF5-9BFE-F746-9247-7D76CA259B46}" type="pres">
      <dgm:prSet presAssocID="{0349D407-D198-D842-8BDB-06230D5694E8}" presName="spVertical3" presStyleCnt="0"/>
      <dgm:spPr/>
    </dgm:pt>
    <dgm:pt modelId="{F7CDF83B-995C-1748-A68D-1BF11C4D68B3}" type="pres">
      <dgm:prSet presAssocID="{FCDF4A09-3782-FA43-A867-4AB9562604AB}" presName="space" presStyleCnt="0"/>
      <dgm:spPr/>
    </dgm:pt>
    <dgm:pt modelId="{8D598082-7428-3E48-94E0-256BF3640775}" type="pres">
      <dgm:prSet presAssocID="{4EBCDE10-8B02-E342-8797-2DF699A86631}" presName="linV" presStyleCnt="0"/>
      <dgm:spPr/>
    </dgm:pt>
    <dgm:pt modelId="{535FF800-C8FC-E74D-8031-5A19AA6607C8}" type="pres">
      <dgm:prSet presAssocID="{4EBCDE10-8B02-E342-8797-2DF699A86631}" presName="spVertical1" presStyleCnt="0"/>
      <dgm:spPr/>
    </dgm:pt>
    <dgm:pt modelId="{AC2BDFBF-2CA0-6641-8601-EE453EA9EE74}" type="pres">
      <dgm:prSet presAssocID="{4EBCDE10-8B02-E342-8797-2DF699A86631}" presName="parTx" presStyleLbl="revTx" presStyleIdx="2" presStyleCnt="3">
        <dgm:presLayoutVars>
          <dgm:chMax val="0"/>
          <dgm:chPref val="0"/>
          <dgm:bulletEnabled val="1"/>
        </dgm:presLayoutVars>
      </dgm:prSet>
      <dgm:spPr/>
      <dgm:t>
        <a:bodyPr/>
        <a:lstStyle/>
        <a:p>
          <a:endParaRPr lang="en-US"/>
        </a:p>
      </dgm:t>
    </dgm:pt>
    <dgm:pt modelId="{0EA3AE8A-B063-F140-AD9C-983237BB04A1}" type="pres">
      <dgm:prSet presAssocID="{4EBCDE10-8B02-E342-8797-2DF699A86631}" presName="spVertical2" presStyleCnt="0"/>
      <dgm:spPr/>
    </dgm:pt>
    <dgm:pt modelId="{9DD0B201-6B56-2A4E-86C5-2B5C7055BE28}" type="pres">
      <dgm:prSet presAssocID="{4EBCDE10-8B02-E342-8797-2DF699A86631}" presName="spVertical3" presStyleCnt="0"/>
      <dgm:spPr/>
    </dgm:pt>
    <dgm:pt modelId="{31C8014D-5B98-AA4A-8F18-EB1FC408FB0F}" type="pres">
      <dgm:prSet presAssocID="{4FFADB33-80A1-B846-91BA-8AB0EB44539E}" presName="padding2" presStyleCnt="0"/>
      <dgm:spPr/>
    </dgm:pt>
    <dgm:pt modelId="{30788994-28F1-DF4A-97B3-252D9D4F9908}" type="pres">
      <dgm:prSet presAssocID="{4FFADB33-80A1-B846-91BA-8AB0EB44539E}" presName="negArrow" presStyleCnt="0"/>
      <dgm:spPr/>
    </dgm:pt>
    <dgm:pt modelId="{DE35712F-0D1D-3F4F-8350-6EA453869931}" type="pres">
      <dgm:prSet presAssocID="{4FFADB33-80A1-B846-91BA-8AB0EB44539E}" presName="backgroundArrow" presStyleLbl="node1" presStyleIdx="0" presStyleCnt="1"/>
      <dgm:spPr/>
    </dgm:pt>
  </dgm:ptLst>
  <dgm:cxnLst>
    <dgm:cxn modelId="{DB1E9367-853D-6B41-90A7-B3909CDF0280}" type="presOf" srcId="{F840029D-E7B2-4F42-A438-89C68CD8C1ED}" destId="{E124346A-C3F7-A340-BF85-FF9CEBEEA8E9}" srcOrd="0" destOrd="0" presId="urn:microsoft.com/office/officeart/2005/8/layout/hProcess3"/>
    <dgm:cxn modelId="{B349B0B0-491B-164F-A75A-A7312D7C0AE4}" srcId="{4FFADB33-80A1-B846-91BA-8AB0EB44539E}" destId="{4EBCDE10-8B02-E342-8797-2DF699A86631}" srcOrd="2" destOrd="0" parTransId="{CBA7C2EF-AF09-C045-B888-B619D99D7AD2}" sibTransId="{D1BEA991-44D1-0445-9498-D9EC703AEA08}"/>
    <dgm:cxn modelId="{3E043600-9C21-0D4E-A60E-F4B869AFFCA1}" srcId="{4FFADB33-80A1-B846-91BA-8AB0EB44539E}" destId="{0349D407-D198-D842-8BDB-06230D5694E8}" srcOrd="1" destOrd="0" parTransId="{5898EBAE-8307-2543-B1FF-2796646A069E}" sibTransId="{FCDF4A09-3782-FA43-A867-4AB9562604AB}"/>
    <dgm:cxn modelId="{56CF9497-9A00-3943-BEA9-BF547ECE177D}" type="presOf" srcId="{4FFADB33-80A1-B846-91BA-8AB0EB44539E}" destId="{847AA65B-2FE5-874F-A5FB-D5F4CBCD7879}" srcOrd="0" destOrd="0" presId="urn:microsoft.com/office/officeart/2005/8/layout/hProcess3"/>
    <dgm:cxn modelId="{D7B0BEA0-4BE5-D64B-9BAA-506DB70EC76F}" type="presOf" srcId="{4EBCDE10-8B02-E342-8797-2DF699A86631}" destId="{AC2BDFBF-2CA0-6641-8601-EE453EA9EE74}" srcOrd="0" destOrd="0" presId="urn:microsoft.com/office/officeart/2005/8/layout/hProcess3"/>
    <dgm:cxn modelId="{BBBF5FB7-4400-244D-8E24-73878563D925}" type="presOf" srcId="{0349D407-D198-D842-8BDB-06230D5694E8}" destId="{D049D95E-DD28-5D45-8464-09EDAA2FE4F1}" srcOrd="0" destOrd="0" presId="urn:microsoft.com/office/officeart/2005/8/layout/hProcess3"/>
    <dgm:cxn modelId="{C4C36769-D533-624F-9E3A-80CDC9F7E9D6}" srcId="{4FFADB33-80A1-B846-91BA-8AB0EB44539E}" destId="{F840029D-E7B2-4F42-A438-89C68CD8C1ED}" srcOrd="0" destOrd="0" parTransId="{B86D1FDB-C595-9D45-A913-16EA2A726DE1}" sibTransId="{860ADF1C-4DAB-5545-A350-39FBDF117995}"/>
    <dgm:cxn modelId="{3BA72A0B-22D2-5045-8DE4-DDC1B2B7C9FF}" type="presParOf" srcId="{847AA65B-2FE5-874F-A5FB-D5F4CBCD7879}" destId="{B074CA9F-3104-4C4C-B71F-D53D5B85D161}" srcOrd="0" destOrd="0" presId="urn:microsoft.com/office/officeart/2005/8/layout/hProcess3"/>
    <dgm:cxn modelId="{3F3E648B-7574-854A-949D-68A73F6A5E07}" type="presParOf" srcId="{847AA65B-2FE5-874F-A5FB-D5F4CBCD7879}" destId="{1D8CAC63-1E71-964C-A803-4D147F5108D8}" srcOrd="1" destOrd="0" presId="urn:microsoft.com/office/officeart/2005/8/layout/hProcess3"/>
    <dgm:cxn modelId="{B85405CD-3410-304F-8768-1E509A99DD58}" type="presParOf" srcId="{1D8CAC63-1E71-964C-A803-4D147F5108D8}" destId="{1DB9C766-26CD-7748-B701-F32FC166BD1E}" srcOrd="0" destOrd="0" presId="urn:microsoft.com/office/officeart/2005/8/layout/hProcess3"/>
    <dgm:cxn modelId="{E1A20AAA-8736-CC4E-9618-5E11855CA2EB}" type="presParOf" srcId="{1D8CAC63-1E71-964C-A803-4D147F5108D8}" destId="{99D1BBCF-08B0-614C-87F9-75BC54374C27}" srcOrd="1" destOrd="0" presId="urn:microsoft.com/office/officeart/2005/8/layout/hProcess3"/>
    <dgm:cxn modelId="{4A5D848B-59D3-8B4D-B4CC-CFD3DA6C4C3C}" type="presParOf" srcId="{99D1BBCF-08B0-614C-87F9-75BC54374C27}" destId="{45C92F73-653A-C943-9FAD-DFF58167C9CD}" srcOrd="0" destOrd="0" presId="urn:microsoft.com/office/officeart/2005/8/layout/hProcess3"/>
    <dgm:cxn modelId="{06B2FC39-23B7-BE4C-9662-AA30DCCDB66A}" type="presParOf" srcId="{99D1BBCF-08B0-614C-87F9-75BC54374C27}" destId="{E124346A-C3F7-A340-BF85-FF9CEBEEA8E9}" srcOrd="1" destOrd="0" presId="urn:microsoft.com/office/officeart/2005/8/layout/hProcess3"/>
    <dgm:cxn modelId="{7ED04837-CAA9-7C4D-9BEF-9247024B1DEB}" type="presParOf" srcId="{99D1BBCF-08B0-614C-87F9-75BC54374C27}" destId="{EB0697DF-85AD-BD4D-A318-EB9012360CC5}" srcOrd="2" destOrd="0" presId="urn:microsoft.com/office/officeart/2005/8/layout/hProcess3"/>
    <dgm:cxn modelId="{BCF4ACF1-9ECB-9A49-BA61-32A01AFE1F9C}" type="presParOf" srcId="{99D1BBCF-08B0-614C-87F9-75BC54374C27}" destId="{6D5AF3A8-DB5C-9949-A130-FCA4FCDE4762}" srcOrd="3" destOrd="0" presId="urn:microsoft.com/office/officeart/2005/8/layout/hProcess3"/>
    <dgm:cxn modelId="{48DC91E2-91D4-0D40-A84C-4131B2157B9D}" type="presParOf" srcId="{1D8CAC63-1E71-964C-A803-4D147F5108D8}" destId="{F5895D76-C730-AF40-98E1-D95DA47AAD45}" srcOrd="2" destOrd="0" presId="urn:microsoft.com/office/officeart/2005/8/layout/hProcess3"/>
    <dgm:cxn modelId="{81342B8B-FEFF-F546-95BD-8A1D57FF061D}" type="presParOf" srcId="{1D8CAC63-1E71-964C-A803-4D147F5108D8}" destId="{A06A1134-D598-ED45-99ED-F67000F0AB44}" srcOrd="3" destOrd="0" presId="urn:microsoft.com/office/officeart/2005/8/layout/hProcess3"/>
    <dgm:cxn modelId="{3DCEBB71-0FEB-CF49-B3E1-962323AFCAAD}" type="presParOf" srcId="{A06A1134-D598-ED45-99ED-F67000F0AB44}" destId="{649C6E10-FFC0-9C41-B234-809F47DEE18D}" srcOrd="0" destOrd="0" presId="urn:microsoft.com/office/officeart/2005/8/layout/hProcess3"/>
    <dgm:cxn modelId="{9BAB7F39-B127-6C46-AA32-EC4EF53D24DF}" type="presParOf" srcId="{A06A1134-D598-ED45-99ED-F67000F0AB44}" destId="{D049D95E-DD28-5D45-8464-09EDAA2FE4F1}" srcOrd="1" destOrd="0" presId="urn:microsoft.com/office/officeart/2005/8/layout/hProcess3"/>
    <dgm:cxn modelId="{CE2B2366-F0B4-5743-84F0-730581E7B96B}" type="presParOf" srcId="{A06A1134-D598-ED45-99ED-F67000F0AB44}" destId="{2A46E9A3-A6E0-5A41-AC6F-B7DA4BE91E42}" srcOrd="2" destOrd="0" presId="urn:microsoft.com/office/officeart/2005/8/layout/hProcess3"/>
    <dgm:cxn modelId="{B4823AF8-55C4-BE49-B7D7-4C643B4F8F28}" type="presParOf" srcId="{A06A1134-D598-ED45-99ED-F67000F0AB44}" destId="{8911BCF5-9BFE-F746-9247-7D76CA259B46}" srcOrd="3" destOrd="0" presId="urn:microsoft.com/office/officeart/2005/8/layout/hProcess3"/>
    <dgm:cxn modelId="{538062FF-DA49-0345-8088-37622E04D661}" type="presParOf" srcId="{1D8CAC63-1E71-964C-A803-4D147F5108D8}" destId="{F7CDF83B-995C-1748-A68D-1BF11C4D68B3}" srcOrd="4" destOrd="0" presId="urn:microsoft.com/office/officeart/2005/8/layout/hProcess3"/>
    <dgm:cxn modelId="{DA4244D0-28A1-3046-A26D-C5A5112B613A}" type="presParOf" srcId="{1D8CAC63-1E71-964C-A803-4D147F5108D8}" destId="{8D598082-7428-3E48-94E0-256BF3640775}" srcOrd="5" destOrd="0" presId="urn:microsoft.com/office/officeart/2005/8/layout/hProcess3"/>
    <dgm:cxn modelId="{34DC7D0F-8F60-4C4B-A70B-BE3294A0A106}" type="presParOf" srcId="{8D598082-7428-3E48-94E0-256BF3640775}" destId="{535FF800-C8FC-E74D-8031-5A19AA6607C8}" srcOrd="0" destOrd="0" presId="urn:microsoft.com/office/officeart/2005/8/layout/hProcess3"/>
    <dgm:cxn modelId="{20F787FD-E3AC-6B4E-8C09-C91EC4FAA9D9}" type="presParOf" srcId="{8D598082-7428-3E48-94E0-256BF3640775}" destId="{AC2BDFBF-2CA0-6641-8601-EE453EA9EE74}" srcOrd="1" destOrd="0" presId="urn:microsoft.com/office/officeart/2005/8/layout/hProcess3"/>
    <dgm:cxn modelId="{CA232142-9B90-2240-8B22-4E44915F25A1}" type="presParOf" srcId="{8D598082-7428-3E48-94E0-256BF3640775}" destId="{0EA3AE8A-B063-F140-AD9C-983237BB04A1}" srcOrd="2" destOrd="0" presId="urn:microsoft.com/office/officeart/2005/8/layout/hProcess3"/>
    <dgm:cxn modelId="{1FEA052C-B7C4-5548-8D10-64BE213A6473}" type="presParOf" srcId="{8D598082-7428-3E48-94E0-256BF3640775}" destId="{9DD0B201-6B56-2A4E-86C5-2B5C7055BE28}" srcOrd="3" destOrd="0" presId="urn:microsoft.com/office/officeart/2005/8/layout/hProcess3"/>
    <dgm:cxn modelId="{79D7B1A1-718D-F84A-87A0-4329EB859875}" type="presParOf" srcId="{1D8CAC63-1E71-964C-A803-4D147F5108D8}" destId="{31C8014D-5B98-AA4A-8F18-EB1FC408FB0F}" srcOrd="6" destOrd="0" presId="urn:microsoft.com/office/officeart/2005/8/layout/hProcess3"/>
    <dgm:cxn modelId="{7C783443-54B3-2B4A-A734-78BB0995A5EC}" type="presParOf" srcId="{1D8CAC63-1E71-964C-A803-4D147F5108D8}" destId="{30788994-28F1-DF4A-97B3-252D9D4F9908}" srcOrd="7" destOrd="0" presId="urn:microsoft.com/office/officeart/2005/8/layout/hProcess3"/>
    <dgm:cxn modelId="{994EC088-6BEB-1C40-9790-F535B228EDB1}" type="presParOf" srcId="{1D8CAC63-1E71-964C-A803-4D147F5108D8}" destId="{DE35712F-0D1D-3F4F-8350-6EA453869931}" srcOrd="8"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CEEEA2-587C-194F-8888-F43CA7AE6454}"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78DA89DA-BE97-9349-9E0D-33B0EFE2E5B6}">
      <dgm:prSet custT="1"/>
      <dgm:spPr>
        <a:solidFill>
          <a:srgbClr val="FF0000"/>
        </a:solidFill>
      </dgm:spPr>
      <dgm:t>
        <a:bodyPr/>
        <a:lstStyle/>
        <a:p>
          <a:pPr rtl="0"/>
          <a:r>
            <a:rPr lang="en-US" sz="1600" dirty="0" err="1" smtClean="0">
              <a:solidFill>
                <a:schemeClr val="bg1"/>
              </a:solidFill>
              <a:latin typeface="Helvetica"/>
            </a:rPr>
            <a:t>Hiç</a:t>
          </a:r>
          <a:r>
            <a:rPr lang="en-US" sz="1600" dirty="0" smtClean="0">
              <a:solidFill>
                <a:schemeClr val="bg1"/>
              </a:solidFill>
              <a:latin typeface="Helvetica"/>
            </a:rPr>
            <a:t> </a:t>
          </a:r>
          <a:r>
            <a:rPr lang="en-US" sz="1600" dirty="0" err="1" smtClean="0">
              <a:solidFill>
                <a:schemeClr val="bg1"/>
              </a:solidFill>
              <a:latin typeface="Helvetica"/>
            </a:rPr>
            <a:t>Bilmeyen</a:t>
          </a:r>
          <a:endParaRPr lang="en-US" sz="1600" dirty="0">
            <a:solidFill>
              <a:schemeClr val="bg1"/>
            </a:solidFill>
            <a:latin typeface="Helvetica"/>
          </a:endParaRPr>
        </a:p>
      </dgm:t>
    </dgm:pt>
    <dgm:pt modelId="{500464BB-90D8-024A-A7C9-522AB0B56206}" type="parTrans" cxnId="{56E6322E-E9BC-094B-BC69-BE0614A42473}">
      <dgm:prSet/>
      <dgm:spPr/>
      <dgm:t>
        <a:bodyPr/>
        <a:lstStyle/>
        <a:p>
          <a:endParaRPr lang="en-US"/>
        </a:p>
      </dgm:t>
    </dgm:pt>
    <dgm:pt modelId="{39BFD20C-4FA0-5545-89AF-3095188316EC}" type="sibTrans" cxnId="{56E6322E-E9BC-094B-BC69-BE0614A42473}">
      <dgm:prSet/>
      <dgm:spPr/>
      <dgm:t>
        <a:bodyPr/>
        <a:lstStyle/>
        <a:p>
          <a:endParaRPr lang="en-US"/>
        </a:p>
      </dgm:t>
    </dgm:pt>
    <dgm:pt modelId="{4C7DEE8A-EF5F-BB4F-A37B-27E2AB9C50CF}">
      <dgm:prSet custT="1"/>
      <dgm:spPr>
        <a:solidFill>
          <a:srgbClr val="0000FF"/>
        </a:solidFill>
        <a:effectLst>
          <a:outerShdw blurRad="50800" dist="38100" dir="2640000" algn="tl" rotWithShape="0">
            <a:schemeClr val="bg1">
              <a:alpha val="43000"/>
            </a:schemeClr>
          </a:outerShdw>
        </a:effectLst>
      </dgm:spPr>
      <dgm:t>
        <a:bodyPr/>
        <a:lstStyle/>
        <a:p>
          <a:r>
            <a:rPr lang="en-US" sz="1400" smtClean="0">
              <a:solidFill>
                <a:schemeClr val="bg1"/>
              </a:solidFill>
              <a:latin typeface="Helvetica"/>
            </a:rPr>
            <a:t>Başlangıç</a:t>
          </a:r>
          <a:endParaRPr lang="en-US" sz="1400" dirty="0">
            <a:solidFill>
              <a:schemeClr val="bg1"/>
            </a:solidFill>
            <a:latin typeface="Helvetica"/>
          </a:endParaRPr>
        </a:p>
      </dgm:t>
    </dgm:pt>
    <dgm:pt modelId="{30B39D9C-03DB-024D-9162-293C5AEFDE6E}" type="parTrans" cxnId="{E8AC0D5E-15A5-154C-B5A7-D057FA4F8540}">
      <dgm:prSet/>
      <dgm:spPr/>
      <dgm:t>
        <a:bodyPr/>
        <a:lstStyle/>
        <a:p>
          <a:endParaRPr lang="en-US"/>
        </a:p>
      </dgm:t>
    </dgm:pt>
    <dgm:pt modelId="{E9864628-A3EE-164E-A8EA-5E62D3BD7483}" type="sibTrans" cxnId="{E8AC0D5E-15A5-154C-B5A7-D057FA4F8540}">
      <dgm:prSet/>
      <dgm:spPr/>
      <dgm:t>
        <a:bodyPr/>
        <a:lstStyle/>
        <a:p>
          <a:endParaRPr lang="en-US"/>
        </a:p>
      </dgm:t>
    </dgm:pt>
    <dgm:pt modelId="{A7A1754D-9506-FE42-AE86-2ADA6CCE5A6D}">
      <dgm:prSet custT="1"/>
      <dgm:spPr>
        <a:solidFill>
          <a:srgbClr val="FF0000"/>
        </a:solidFill>
      </dgm:spPr>
      <dgm:t>
        <a:bodyPr/>
        <a:lstStyle/>
        <a:p>
          <a:r>
            <a:rPr lang="en-US" sz="1600" dirty="0" err="1" smtClean="0">
              <a:solidFill>
                <a:schemeClr val="bg1"/>
              </a:solidFill>
              <a:latin typeface="Helvetica"/>
            </a:rPr>
            <a:t>Temel</a:t>
          </a:r>
          <a:endParaRPr lang="en-US" sz="1600" dirty="0">
            <a:solidFill>
              <a:schemeClr val="bg1"/>
            </a:solidFill>
            <a:latin typeface="Helvetica"/>
          </a:endParaRPr>
        </a:p>
      </dgm:t>
    </dgm:pt>
    <dgm:pt modelId="{BDA3CF6B-421B-4644-A339-E1FDFD2C6EBB}" type="parTrans" cxnId="{D240ECA1-BCA0-2043-983A-BF4783305285}">
      <dgm:prSet/>
      <dgm:spPr/>
      <dgm:t>
        <a:bodyPr/>
        <a:lstStyle/>
        <a:p>
          <a:endParaRPr lang="en-US"/>
        </a:p>
      </dgm:t>
    </dgm:pt>
    <dgm:pt modelId="{889B2E92-217B-4648-8A5E-6E6C806F6A80}" type="sibTrans" cxnId="{D240ECA1-BCA0-2043-983A-BF4783305285}">
      <dgm:prSet/>
      <dgm:spPr/>
      <dgm:t>
        <a:bodyPr/>
        <a:lstStyle/>
        <a:p>
          <a:endParaRPr lang="en-US"/>
        </a:p>
      </dgm:t>
    </dgm:pt>
    <dgm:pt modelId="{80DEEB32-25F7-7B42-A679-680D9DDE7E0C}">
      <dgm:prSet custT="1"/>
      <dgm:spPr>
        <a:solidFill>
          <a:srgbClr val="0000FF"/>
        </a:solidFill>
        <a:effectLst>
          <a:outerShdw blurRad="50800" dist="38100" dir="2700000" algn="tl" rotWithShape="0">
            <a:schemeClr val="bg1">
              <a:alpha val="43000"/>
            </a:schemeClr>
          </a:outerShdw>
        </a:effectLst>
      </dgm:spPr>
      <dgm:t>
        <a:bodyPr/>
        <a:lstStyle/>
        <a:p>
          <a:pPr rtl="0"/>
          <a:r>
            <a:rPr lang="en-US" sz="1600" smtClean="0">
              <a:solidFill>
                <a:schemeClr val="bg1"/>
              </a:solidFill>
              <a:latin typeface="Helvetica"/>
            </a:rPr>
            <a:t>Orta Altı</a:t>
          </a:r>
          <a:endParaRPr lang="en-US" sz="1600" dirty="0">
            <a:solidFill>
              <a:schemeClr val="bg1"/>
            </a:solidFill>
            <a:latin typeface="Helvetica"/>
          </a:endParaRPr>
        </a:p>
      </dgm:t>
    </dgm:pt>
    <dgm:pt modelId="{79797CB8-0C4F-7444-9B4D-624CAD0B17B1}" type="parTrans" cxnId="{6238AE26-1DF1-9048-90C0-F256B056EFC8}">
      <dgm:prSet/>
      <dgm:spPr/>
      <dgm:t>
        <a:bodyPr/>
        <a:lstStyle/>
        <a:p>
          <a:endParaRPr lang="en-US"/>
        </a:p>
      </dgm:t>
    </dgm:pt>
    <dgm:pt modelId="{57B8632C-C2C2-9746-971D-E4A39E42C3F4}" type="sibTrans" cxnId="{6238AE26-1DF1-9048-90C0-F256B056EFC8}">
      <dgm:prSet/>
      <dgm:spPr/>
      <dgm:t>
        <a:bodyPr/>
        <a:lstStyle/>
        <a:p>
          <a:endParaRPr lang="en-US"/>
        </a:p>
      </dgm:t>
    </dgm:pt>
    <dgm:pt modelId="{9DCF4798-7524-4C44-886F-0FF5958215B9}">
      <dgm:prSet custT="1"/>
      <dgm:spPr>
        <a:solidFill>
          <a:srgbClr val="FF0000"/>
        </a:solidFill>
      </dgm:spPr>
      <dgm:t>
        <a:bodyPr/>
        <a:lstStyle/>
        <a:p>
          <a:pPr rtl="0"/>
          <a:r>
            <a:rPr lang="en-US" sz="1600" smtClean="0">
              <a:solidFill>
                <a:schemeClr val="bg1"/>
              </a:solidFill>
              <a:latin typeface="Helvetica"/>
            </a:rPr>
            <a:t>Orta</a:t>
          </a:r>
          <a:endParaRPr lang="en-US" sz="1600" dirty="0">
            <a:solidFill>
              <a:schemeClr val="bg1"/>
            </a:solidFill>
            <a:latin typeface="Helvetica"/>
          </a:endParaRPr>
        </a:p>
      </dgm:t>
    </dgm:pt>
    <dgm:pt modelId="{5644361F-346D-BB41-A69A-3BD1D95688EE}" type="parTrans" cxnId="{D92C5AE6-D7EB-F443-B10E-2C2108B86A84}">
      <dgm:prSet/>
      <dgm:spPr/>
      <dgm:t>
        <a:bodyPr/>
        <a:lstStyle/>
        <a:p>
          <a:endParaRPr lang="en-US"/>
        </a:p>
      </dgm:t>
    </dgm:pt>
    <dgm:pt modelId="{EF21AACE-A843-9843-BD2A-E613DE1D1D3F}" type="sibTrans" cxnId="{D92C5AE6-D7EB-F443-B10E-2C2108B86A84}">
      <dgm:prSet/>
      <dgm:spPr/>
      <dgm:t>
        <a:bodyPr/>
        <a:lstStyle/>
        <a:p>
          <a:endParaRPr lang="en-US"/>
        </a:p>
      </dgm:t>
    </dgm:pt>
    <dgm:pt modelId="{17BEC2ED-D9F7-4341-A97B-0B984E18C0A5}">
      <dgm:prSet custT="1"/>
      <dgm:spPr>
        <a:solidFill>
          <a:srgbClr val="3366FF"/>
        </a:solidFill>
      </dgm:spPr>
      <dgm:t>
        <a:bodyPr/>
        <a:lstStyle/>
        <a:p>
          <a:pPr rtl="0"/>
          <a:r>
            <a:rPr lang="en-US" sz="1600" smtClean="0">
              <a:solidFill>
                <a:schemeClr val="bg1"/>
              </a:solidFill>
              <a:latin typeface="Helvetica"/>
            </a:rPr>
            <a:t>Orta Üstü</a:t>
          </a:r>
          <a:endParaRPr lang="en-US" sz="1600" dirty="0">
            <a:solidFill>
              <a:schemeClr val="bg1"/>
            </a:solidFill>
            <a:latin typeface="Helvetica"/>
          </a:endParaRPr>
        </a:p>
      </dgm:t>
    </dgm:pt>
    <dgm:pt modelId="{A923F78A-83BE-8C4A-9981-8B233B14BF75}" type="parTrans" cxnId="{2FFA5772-14D3-3049-B496-0F3AE345FFFE}">
      <dgm:prSet/>
      <dgm:spPr/>
      <dgm:t>
        <a:bodyPr/>
        <a:lstStyle/>
        <a:p>
          <a:endParaRPr lang="en-US"/>
        </a:p>
      </dgm:t>
    </dgm:pt>
    <dgm:pt modelId="{721B8E75-F454-0942-8476-368CB698598B}" type="sibTrans" cxnId="{2FFA5772-14D3-3049-B496-0F3AE345FFFE}">
      <dgm:prSet/>
      <dgm:spPr/>
      <dgm:t>
        <a:bodyPr/>
        <a:lstStyle/>
        <a:p>
          <a:endParaRPr lang="en-US"/>
        </a:p>
      </dgm:t>
    </dgm:pt>
    <dgm:pt modelId="{65F7595E-67A7-DC49-A707-74214A9A88A7}">
      <dgm:prSet custT="1"/>
      <dgm:spPr>
        <a:solidFill>
          <a:srgbClr val="FF0000"/>
        </a:solidFill>
      </dgm:spPr>
      <dgm:t>
        <a:bodyPr/>
        <a:lstStyle/>
        <a:p>
          <a:pPr rtl="0"/>
          <a:r>
            <a:rPr lang="en-US" sz="1600" smtClean="0">
              <a:solidFill>
                <a:schemeClr val="bg1"/>
              </a:solidFill>
              <a:latin typeface="Helvetica"/>
            </a:rPr>
            <a:t>İleri Öncesi</a:t>
          </a:r>
          <a:endParaRPr lang="en-US" sz="1600" dirty="0">
            <a:solidFill>
              <a:schemeClr val="bg1"/>
            </a:solidFill>
            <a:latin typeface="Helvetica"/>
          </a:endParaRPr>
        </a:p>
      </dgm:t>
    </dgm:pt>
    <dgm:pt modelId="{71530728-C96F-EB4D-A22B-9DDA46DB58E9}" type="parTrans" cxnId="{5AA5859B-3D9E-FA4F-845C-28D3EBD0B7D5}">
      <dgm:prSet/>
      <dgm:spPr/>
      <dgm:t>
        <a:bodyPr/>
        <a:lstStyle/>
        <a:p>
          <a:endParaRPr lang="en-US"/>
        </a:p>
      </dgm:t>
    </dgm:pt>
    <dgm:pt modelId="{52F92D13-A222-984E-8528-8187B63F0216}" type="sibTrans" cxnId="{5AA5859B-3D9E-FA4F-845C-28D3EBD0B7D5}">
      <dgm:prSet/>
      <dgm:spPr/>
      <dgm:t>
        <a:bodyPr/>
        <a:lstStyle/>
        <a:p>
          <a:endParaRPr lang="en-US"/>
        </a:p>
      </dgm:t>
    </dgm:pt>
    <dgm:pt modelId="{381B82BD-64C5-BD43-9031-AD75EBB64F91}">
      <dgm:prSet custT="1"/>
      <dgm:spPr>
        <a:solidFill>
          <a:srgbClr val="0000FF"/>
        </a:solidFill>
      </dgm:spPr>
      <dgm:t>
        <a:bodyPr/>
        <a:lstStyle/>
        <a:p>
          <a:pPr rtl="0"/>
          <a:r>
            <a:rPr lang="en-US" sz="1600" smtClean="0">
              <a:solidFill>
                <a:schemeClr val="bg1"/>
              </a:solidFill>
              <a:latin typeface="Helvetica"/>
            </a:rPr>
            <a:t>İleri</a:t>
          </a:r>
          <a:endParaRPr lang="en-US" sz="1600" dirty="0">
            <a:solidFill>
              <a:schemeClr val="bg1"/>
            </a:solidFill>
            <a:latin typeface="Helvetica"/>
          </a:endParaRPr>
        </a:p>
      </dgm:t>
    </dgm:pt>
    <dgm:pt modelId="{095164DA-2EE5-3E48-A9DC-D0D4CE4500DF}" type="parTrans" cxnId="{5A47A1B3-3B25-1C48-8FB4-1A724CFF3059}">
      <dgm:prSet/>
      <dgm:spPr/>
      <dgm:t>
        <a:bodyPr/>
        <a:lstStyle/>
        <a:p>
          <a:endParaRPr lang="en-US"/>
        </a:p>
      </dgm:t>
    </dgm:pt>
    <dgm:pt modelId="{B31E9255-2E99-7C43-9425-E796E82FDFAE}" type="sibTrans" cxnId="{5A47A1B3-3B25-1C48-8FB4-1A724CFF3059}">
      <dgm:prSet/>
      <dgm:spPr/>
      <dgm:t>
        <a:bodyPr/>
        <a:lstStyle/>
        <a:p>
          <a:endParaRPr lang="en-US"/>
        </a:p>
      </dgm:t>
    </dgm:pt>
    <dgm:pt modelId="{B74D34B4-7F62-624A-9156-09D32A9AF7EB}" type="pres">
      <dgm:prSet presAssocID="{F7CEEEA2-587C-194F-8888-F43CA7AE6454}" presName="Name0" presStyleCnt="0">
        <dgm:presLayoutVars>
          <dgm:dir/>
          <dgm:resizeHandles val="exact"/>
        </dgm:presLayoutVars>
      </dgm:prSet>
      <dgm:spPr/>
      <dgm:t>
        <a:bodyPr/>
        <a:lstStyle/>
        <a:p>
          <a:endParaRPr lang="en-US"/>
        </a:p>
      </dgm:t>
    </dgm:pt>
    <dgm:pt modelId="{9497DB53-C20A-CD44-8117-0DCA08398D59}" type="pres">
      <dgm:prSet presAssocID="{78DA89DA-BE97-9349-9E0D-33B0EFE2E5B6}" presName="Name5" presStyleLbl="vennNode1" presStyleIdx="0" presStyleCnt="8" custScaleX="116147" custScaleY="112752">
        <dgm:presLayoutVars>
          <dgm:bulletEnabled val="1"/>
        </dgm:presLayoutVars>
      </dgm:prSet>
      <dgm:spPr/>
      <dgm:t>
        <a:bodyPr/>
        <a:lstStyle/>
        <a:p>
          <a:endParaRPr lang="en-US"/>
        </a:p>
      </dgm:t>
    </dgm:pt>
    <dgm:pt modelId="{2AEFEC7D-62C2-F04A-81D3-898D8D16BEDF}" type="pres">
      <dgm:prSet presAssocID="{39BFD20C-4FA0-5545-89AF-3095188316EC}" presName="space" presStyleCnt="0"/>
      <dgm:spPr/>
      <dgm:t>
        <a:bodyPr/>
        <a:lstStyle/>
        <a:p>
          <a:endParaRPr lang="en-US"/>
        </a:p>
      </dgm:t>
    </dgm:pt>
    <dgm:pt modelId="{8CA79779-C5C8-6E46-9DD4-89EC3BC5F9BF}" type="pres">
      <dgm:prSet presAssocID="{4C7DEE8A-EF5F-BB4F-A37B-27E2AB9C50CF}" presName="Name5" presStyleLbl="vennNode1" presStyleIdx="1" presStyleCnt="8" custScaleX="109782" custScaleY="105939">
        <dgm:presLayoutVars>
          <dgm:bulletEnabled val="1"/>
        </dgm:presLayoutVars>
      </dgm:prSet>
      <dgm:spPr/>
      <dgm:t>
        <a:bodyPr/>
        <a:lstStyle/>
        <a:p>
          <a:endParaRPr lang="en-US"/>
        </a:p>
      </dgm:t>
    </dgm:pt>
    <dgm:pt modelId="{598B6FF7-E4BD-6B4C-B1CD-BD325592D4DB}" type="pres">
      <dgm:prSet presAssocID="{E9864628-A3EE-164E-A8EA-5E62D3BD7483}" presName="space" presStyleCnt="0"/>
      <dgm:spPr/>
      <dgm:t>
        <a:bodyPr/>
        <a:lstStyle/>
        <a:p>
          <a:endParaRPr lang="en-US"/>
        </a:p>
      </dgm:t>
    </dgm:pt>
    <dgm:pt modelId="{01F047A0-DA57-C040-B02C-0113D8FFD9A9}" type="pres">
      <dgm:prSet presAssocID="{A7A1754D-9506-FE42-AE86-2ADA6CCE5A6D}" presName="Name5" presStyleLbl="vennNode1" presStyleIdx="2" presStyleCnt="8" custScaleY="106027">
        <dgm:presLayoutVars>
          <dgm:bulletEnabled val="1"/>
        </dgm:presLayoutVars>
      </dgm:prSet>
      <dgm:spPr/>
      <dgm:t>
        <a:bodyPr/>
        <a:lstStyle/>
        <a:p>
          <a:endParaRPr lang="en-US"/>
        </a:p>
      </dgm:t>
    </dgm:pt>
    <dgm:pt modelId="{8C5BA230-D11B-8740-BFFF-14D6B739E08C}" type="pres">
      <dgm:prSet presAssocID="{889B2E92-217B-4648-8A5E-6E6C806F6A80}" presName="space" presStyleCnt="0"/>
      <dgm:spPr/>
      <dgm:t>
        <a:bodyPr/>
        <a:lstStyle/>
        <a:p>
          <a:endParaRPr lang="en-US"/>
        </a:p>
      </dgm:t>
    </dgm:pt>
    <dgm:pt modelId="{A4751588-1CE3-F646-91CF-0811DF49C178}" type="pres">
      <dgm:prSet presAssocID="{80DEEB32-25F7-7B42-A679-680D9DDE7E0C}" presName="Name5" presStyleLbl="vennNode1" presStyleIdx="3" presStyleCnt="8" custScaleY="106027">
        <dgm:presLayoutVars>
          <dgm:bulletEnabled val="1"/>
        </dgm:presLayoutVars>
      </dgm:prSet>
      <dgm:spPr/>
      <dgm:t>
        <a:bodyPr/>
        <a:lstStyle/>
        <a:p>
          <a:endParaRPr lang="en-US"/>
        </a:p>
      </dgm:t>
    </dgm:pt>
    <dgm:pt modelId="{439DAB6D-7A51-104B-AEFA-0FE995E9BB01}" type="pres">
      <dgm:prSet presAssocID="{57B8632C-C2C2-9746-971D-E4A39E42C3F4}" presName="space" presStyleCnt="0"/>
      <dgm:spPr/>
      <dgm:t>
        <a:bodyPr/>
        <a:lstStyle/>
        <a:p>
          <a:endParaRPr lang="en-US"/>
        </a:p>
      </dgm:t>
    </dgm:pt>
    <dgm:pt modelId="{8F6E15A1-6B9F-9942-A4C0-CD0D90F47F93}" type="pres">
      <dgm:prSet presAssocID="{9DCF4798-7524-4C44-886F-0FF5958215B9}" presName="Name5" presStyleLbl="vennNode1" presStyleIdx="4" presStyleCnt="8" custScaleY="106027">
        <dgm:presLayoutVars>
          <dgm:bulletEnabled val="1"/>
        </dgm:presLayoutVars>
      </dgm:prSet>
      <dgm:spPr/>
      <dgm:t>
        <a:bodyPr/>
        <a:lstStyle/>
        <a:p>
          <a:endParaRPr lang="en-US"/>
        </a:p>
      </dgm:t>
    </dgm:pt>
    <dgm:pt modelId="{B726049A-0C8E-3840-8417-29A44D01704D}" type="pres">
      <dgm:prSet presAssocID="{EF21AACE-A843-9843-BD2A-E613DE1D1D3F}" presName="space" presStyleCnt="0"/>
      <dgm:spPr/>
      <dgm:t>
        <a:bodyPr/>
        <a:lstStyle/>
        <a:p>
          <a:endParaRPr lang="en-US"/>
        </a:p>
      </dgm:t>
    </dgm:pt>
    <dgm:pt modelId="{7417CA46-A1C6-AB4F-9E26-26118D36BB62}" type="pres">
      <dgm:prSet presAssocID="{17BEC2ED-D9F7-4341-A97B-0B984E18C0A5}" presName="Name5" presStyleLbl="vennNode1" presStyleIdx="5" presStyleCnt="8" custScaleY="106027">
        <dgm:presLayoutVars>
          <dgm:bulletEnabled val="1"/>
        </dgm:presLayoutVars>
      </dgm:prSet>
      <dgm:spPr/>
      <dgm:t>
        <a:bodyPr/>
        <a:lstStyle/>
        <a:p>
          <a:endParaRPr lang="en-US"/>
        </a:p>
      </dgm:t>
    </dgm:pt>
    <dgm:pt modelId="{D92E00C0-5C5B-CD43-AD95-64E5A9DA3409}" type="pres">
      <dgm:prSet presAssocID="{721B8E75-F454-0942-8476-368CB698598B}" presName="space" presStyleCnt="0"/>
      <dgm:spPr/>
      <dgm:t>
        <a:bodyPr/>
        <a:lstStyle/>
        <a:p>
          <a:endParaRPr lang="en-US"/>
        </a:p>
      </dgm:t>
    </dgm:pt>
    <dgm:pt modelId="{59A9F290-ED4C-BB43-9B64-AAC4BEDA7977}" type="pres">
      <dgm:prSet presAssocID="{65F7595E-67A7-DC49-A707-74214A9A88A7}" presName="Name5" presStyleLbl="vennNode1" presStyleIdx="6" presStyleCnt="8" custScaleY="106027">
        <dgm:presLayoutVars>
          <dgm:bulletEnabled val="1"/>
        </dgm:presLayoutVars>
      </dgm:prSet>
      <dgm:spPr/>
      <dgm:t>
        <a:bodyPr/>
        <a:lstStyle/>
        <a:p>
          <a:endParaRPr lang="en-US"/>
        </a:p>
      </dgm:t>
    </dgm:pt>
    <dgm:pt modelId="{A796F8C3-5866-094E-B524-7C92E4B0AAA9}" type="pres">
      <dgm:prSet presAssocID="{52F92D13-A222-984E-8528-8187B63F0216}" presName="space" presStyleCnt="0"/>
      <dgm:spPr/>
      <dgm:t>
        <a:bodyPr/>
        <a:lstStyle/>
        <a:p>
          <a:endParaRPr lang="en-US"/>
        </a:p>
      </dgm:t>
    </dgm:pt>
    <dgm:pt modelId="{9C2C38BE-290A-494B-B798-F2D04861B9F1}" type="pres">
      <dgm:prSet presAssocID="{381B82BD-64C5-BD43-9031-AD75EBB64F91}" presName="Name5" presStyleLbl="vennNode1" presStyleIdx="7" presStyleCnt="8" custScaleY="106027">
        <dgm:presLayoutVars>
          <dgm:bulletEnabled val="1"/>
        </dgm:presLayoutVars>
      </dgm:prSet>
      <dgm:spPr/>
      <dgm:t>
        <a:bodyPr/>
        <a:lstStyle/>
        <a:p>
          <a:endParaRPr lang="en-US"/>
        </a:p>
      </dgm:t>
    </dgm:pt>
  </dgm:ptLst>
  <dgm:cxnLst>
    <dgm:cxn modelId="{2FFA5772-14D3-3049-B496-0F3AE345FFFE}" srcId="{F7CEEEA2-587C-194F-8888-F43CA7AE6454}" destId="{17BEC2ED-D9F7-4341-A97B-0B984E18C0A5}" srcOrd="5" destOrd="0" parTransId="{A923F78A-83BE-8C4A-9981-8B233B14BF75}" sibTransId="{721B8E75-F454-0942-8476-368CB698598B}"/>
    <dgm:cxn modelId="{6238AE26-1DF1-9048-90C0-F256B056EFC8}" srcId="{F7CEEEA2-587C-194F-8888-F43CA7AE6454}" destId="{80DEEB32-25F7-7B42-A679-680D9DDE7E0C}" srcOrd="3" destOrd="0" parTransId="{79797CB8-0C4F-7444-9B4D-624CAD0B17B1}" sibTransId="{57B8632C-C2C2-9746-971D-E4A39E42C3F4}"/>
    <dgm:cxn modelId="{5A250757-005D-374B-A64D-2EEED8596244}" type="presOf" srcId="{4C7DEE8A-EF5F-BB4F-A37B-27E2AB9C50CF}" destId="{8CA79779-C5C8-6E46-9DD4-89EC3BC5F9BF}" srcOrd="0" destOrd="0" presId="urn:microsoft.com/office/officeart/2005/8/layout/venn3"/>
    <dgm:cxn modelId="{51E580EF-29C7-C340-82AD-1E870EE5E3B8}" type="presOf" srcId="{A7A1754D-9506-FE42-AE86-2ADA6CCE5A6D}" destId="{01F047A0-DA57-C040-B02C-0113D8FFD9A9}" srcOrd="0" destOrd="0" presId="urn:microsoft.com/office/officeart/2005/8/layout/venn3"/>
    <dgm:cxn modelId="{583ADB2A-4872-F84C-B7F6-CE37645462AA}" type="presOf" srcId="{65F7595E-67A7-DC49-A707-74214A9A88A7}" destId="{59A9F290-ED4C-BB43-9B64-AAC4BEDA7977}" srcOrd="0" destOrd="0" presId="urn:microsoft.com/office/officeart/2005/8/layout/venn3"/>
    <dgm:cxn modelId="{2CE0111C-8309-9C49-BEDE-622689AE26B0}" type="presOf" srcId="{17BEC2ED-D9F7-4341-A97B-0B984E18C0A5}" destId="{7417CA46-A1C6-AB4F-9E26-26118D36BB62}" srcOrd="0" destOrd="0" presId="urn:microsoft.com/office/officeart/2005/8/layout/venn3"/>
    <dgm:cxn modelId="{6C614521-1E8A-3C43-9F6D-0B170CA4AABA}" type="presOf" srcId="{F7CEEEA2-587C-194F-8888-F43CA7AE6454}" destId="{B74D34B4-7F62-624A-9156-09D32A9AF7EB}" srcOrd="0" destOrd="0" presId="urn:microsoft.com/office/officeart/2005/8/layout/venn3"/>
    <dgm:cxn modelId="{E8AC0D5E-15A5-154C-B5A7-D057FA4F8540}" srcId="{F7CEEEA2-587C-194F-8888-F43CA7AE6454}" destId="{4C7DEE8A-EF5F-BB4F-A37B-27E2AB9C50CF}" srcOrd="1" destOrd="0" parTransId="{30B39D9C-03DB-024D-9162-293C5AEFDE6E}" sibTransId="{E9864628-A3EE-164E-A8EA-5E62D3BD7483}"/>
    <dgm:cxn modelId="{D240ECA1-BCA0-2043-983A-BF4783305285}" srcId="{F7CEEEA2-587C-194F-8888-F43CA7AE6454}" destId="{A7A1754D-9506-FE42-AE86-2ADA6CCE5A6D}" srcOrd="2" destOrd="0" parTransId="{BDA3CF6B-421B-4644-A339-E1FDFD2C6EBB}" sibTransId="{889B2E92-217B-4648-8A5E-6E6C806F6A80}"/>
    <dgm:cxn modelId="{5742E4A4-AEEF-A24A-97A7-7D9D685B21F3}" type="presOf" srcId="{78DA89DA-BE97-9349-9E0D-33B0EFE2E5B6}" destId="{9497DB53-C20A-CD44-8117-0DCA08398D59}" srcOrd="0" destOrd="0" presId="urn:microsoft.com/office/officeart/2005/8/layout/venn3"/>
    <dgm:cxn modelId="{D92C5AE6-D7EB-F443-B10E-2C2108B86A84}" srcId="{F7CEEEA2-587C-194F-8888-F43CA7AE6454}" destId="{9DCF4798-7524-4C44-886F-0FF5958215B9}" srcOrd="4" destOrd="0" parTransId="{5644361F-346D-BB41-A69A-3BD1D95688EE}" sibTransId="{EF21AACE-A843-9843-BD2A-E613DE1D1D3F}"/>
    <dgm:cxn modelId="{5AA5859B-3D9E-FA4F-845C-28D3EBD0B7D5}" srcId="{F7CEEEA2-587C-194F-8888-F43CA7AE6454}" destId="{65F7595E-67A7-DC49-A707-74214A9A88A7}" srcOrd="6" destOrd="0" parTransId="{71530728-C96F-EB4D-A22B-9DDA46DB58E9}" sibTransId="{52F92D13-A222-984E-8528-8187B63F0216}"/>
    <dgm:cxn modelId="{56E6322E-E9BC-094B-BC69-BE0614A42473}" srcId="{F7CEEEA2-587C-194F-8888-F43CA7AE6454}" destId="{78DA89DA-BE97-9349-9E0D-33B0EFE2E5B6}" srcOrd="0" destOrd="0" parTransId="{500464BB-90D8-024A-A7C9-522AB0B56206}" sibTransId="{39BFD20C-4FA0-5545-89AF-3095188316EC}"/>
    <dgm:cxn modelId="{B3443748-1438-E140-9CBE-43475A22446F}" type="presOf" srcId="{9DCF4798-7524-4C44-886F-0FF5958215B9}" destId="{8F6E15A1-6B9F-9942-A4C0-CD0D90F47F93}" srcOrd="0" destOrd="0" presId="urn:microsoft.com/office/officeart/2005/8/layout/venn3"/>
    <dgm:cxn modelId="{E4A11E25-EC83-4441-8612-E09F755C329D}" type="presOf" srcId="{80DEEB32-25F7-7B42-A679-680D9DDE7E0C}" destId="{A4751588-1CE3-F646-91CF-0811DF49C178}" srcOrd="0" destOrd="0" presId="urn:microsoft.com/office/officeart/2005/8/layout/venn3"/>
    <dgm:cxn modelId="{5A47A1B3-3B25-1C48-8FB4-1A724CFF3059}" srcId="{F7CEEEA2-587C-194F-8888-F43CA7AE6454}" destId="{381B82BD-64C5-BD43-9031-AD75EBB64F91}" srcOrd="7" destOrd="0" parTransId="{095164DA-2EE5-3E48-A9DC-D0D4CE4500DF}" sibTransId="{B31E9255-2E99-7C43-9425-E796E82FDFAE}"/>
    <dgm:cxn modelId="{2BE53AE0-9F96-C24F-BEB7-ADD3DBE73B0B}" type="presOf" srcId="{381B82BD-64C5-BD43-9031-AD75EBB64F91}" destId="{9C2C38BE-290A-494B-B798-F2D04861B9F1}" srcOrd="0" destOrd="0" presId="urn:microsoft.com/office/officeart/2005/8/layout/venn3"/>
    <dgm:cxn modelId="{9F6800B7-B680-154A-A657-9713835F2C23}" type="presParOf" srcId="{B74D34B4-7F62-624A-9156-09D32A9AF7EB}" destId="{9497DB53-C20A-CD44-8117-0DCA08398D59}" srcOrd="0" destOrd="0" presId="urn:microsoft.com/office/officeart/2005/8/layout/venn3"/>
    <dgm:cxn modelId="{4389416D-A627-4B4A-AFD6-81977B5C353E}" type="presParOf" srcId="{B74D34B4-7F62-624A-9156-09D32A9AF7EB}" destId="{2AEFEC7D-62C2-F04A-81D3-898D8D16BEDF}" srcOrd="1" destOrd="0" presId="urn:microsoft.com/office/officeart/2005/8/layout/venn3"/>
    <dgm:cxn modelId="{E3DA65DD-CF82-3948-98ED-22007FED6B46}" type="presParOf" srcId="{B74D34B4-7F62-624A-9156-09D32A9AF7EB}" destId="{8CA79779-C5C8-6E46-9DD4-89EC3BC5F9BF}" srcOrd="2" destOrd="0" presId="urn:microsoft.com/office/officeart/2005/8/layout/venn3"/>
    <dgm:cxn modelId="{1A5069CA-FD00-8F45-85D9-9D32D0637EAE}" type="presParOf" srcId="{B74D34B4-7F62-624A-9156-09D32A9AF7EB}" destId="{598B6FF7-E4BD-6B4C-B1CD-BD325592D4DB}" srcOrd="3" destOrd="0" presId="urn:microsoft.com/office/officeart/2005/8/layout/venn3"/>
    <dgm:cxn modelId="{4512F3F6-F2DE-5642-B938-10B907EC35E2}" type="presParOf" srcId="{B74D34B4-7F62-624A-9156-09D32A9AF7EB}" destId="{01F047A0-DA57-C040-B02C-0113D8FFD9A9}" srcOrd="4" destOrd="0" presId="urn:microsoft.com/office/officeart/2005/8/layout/venn3"/>
    <dgm:cxn modelId="{DAFE6AF8-4246-FB40-8B82-E77C897A0E59}" type="presParOf" srcId="{B74D34B4-7F62-624A-9156-09D32A9AF7EB}" destId="{8C5BA230-D11B-8740-BFFF-14D6B739E08C}" srcOrd="5" destOrd="0" presId="urn:microsoft.com/office/officeart/2005/8/layout/venn3"/>
    <dgm:cxn modelId="{52061715-103B-4241-BE66-0472A0E0DCA6}" type="presParOf" srcId="{B74D34B4-7F62-624A-9156-09D32A9AF7EB}" destId="{A4751588-1CE3-F646-91CF-0811DF49C178}" srcOrd="6" destOrd="0" presId="urn:microsoft.com/office/officeart/2005/8/layout/venn3"/>
    <dgm:cxn modelId="{F19F9FB2-4A90-F64A-87FD-AC7819456382}" type="presParOf" srcId="{B74D34B4-7F62-624A-9156-09D32A9AF7EB}" destId="{439DAB6D-7A51-104B-AEFA-0FE995E9BB01}" srcOrd="7" destOrd="0" presId="urn:microsoft.com/office/officeart/2005/8/layout/venn3"/>
    <dgm:cxn modelId="{A84507BD-CCC6-9346-ABC1-42B81EE8841A}" type="presParOf" srcId="{B74D34B4-7F62-624A-9156-09D32A9AF7EB}" destId="{8F6E15A1-6B9F-9942-A4C0-CD0D90F47F93}" srcOrd="8" destOrd="0" presId="urn:microsoft.com/office/officeart/2005/8/layout/venn3"/>
    <dgm:cxn modelId="{DAC68606-E079-2B47-BA0A-3AD09A5B8553}" type="presParOf" srcId="{B74D34B4-7F62-624A-9156-09D32A9AF7EB}" destId="{B726049A-0C8E-3840-8417-29A44D01704D}" srcOrd="9" destOrd="0" presId="urn:microsoft.com/office/officeart/2005/8/layout/venn3"/>
    <dgm:cxn modelId="{41E770B1-3C33-4E48-B44E-BEA456B2EA96}" type="presParOf" srcId="{B74D34B4-7F62-624A-9156-09D32A9AF7EB}" destId="{7417CA46-A1C6-AB4F-9E26-26118D36BB62}" srcOrd="10" destOrd="0" presId="urn:microsoft.com/office/officeart/2005/8/layout/venn3"/>
    <dgm:cxn modelId="{67E98DEA-2BC2-AF41-B00A-1CC3D96D33DD}" type="presParOf" srcId="{B74D34B4-7F62-624A-9156-09D32A9AF7EB}" destId="{D92E00C0-5C5B-CD43-AD95-64E5A9DA3409}" srcOrd="11" destOrd="0" presId="urn:microsoft.com/office/officeart/2005/8/layout/venn3"/>
    <dgm:cxn modelId="{917F93A9-C322-0A49-AF0C-56F0DFF5A1DE}" type="presParOf" srcId="{B74D34B4-7F62-624A-9156-09D32A9AF7EB}" destId="{59A9F290-ED4C-BB43-9B64-AAC4BEDA7977}" srcOrd="12" destOrd="0" presId="urn:microsoft.com/office/officeart/2005/8/layout/venn3"/>
    <dgm:cxn modelId="{A2D21031-858C-A14E-AEA1-54FCB8B1973F}" type="presParOf" srcId="{B74D34B4-7F62-624A-9156-09D32A9AF7EB}" destId="{A796F8C3-5866-094E-B524-7C92E4B0AAA9}" srcOrd="13" destOrd="0" presId="urn:microsoft.com/office/officeart/2005/8/layout/venn3"/>
    <dgm:cxn modelId="{D8D98FB5-BB0E-1D4F-9449-1061AC2E8AF0}" type="presParOf" srcId="{B74D34B4-7F62-624A-9156-09D32A9AF7EB}" destId="{9C2C38BE-290A-494B-B798-F2D04861B9F1}" srcOrd="14"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CEEEA2-587C-194F-8888-F43CA7AE6454}"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78DA89DA-BE97-9349-9E0D-33B0EFE2E5B6}">
      <dgm:prSet custT="1"/>
      <dgm:spPr>
        <a:solidFill>
          <a:srgbClr val="FF0000"/>
        </a:solidFill>
      </dgm:spPr>
      <dgm:t>
        <a:bodyPr/>
        <a:lstStyle/>
        <a:p>
          <a:pPr rtl="0"/>
          <a:r>
            <a:rPr lang="en-US" sz="1600" dirty="0" err="1" smtClean="0">
              <a:solidFill>
                <a:schemeClr val="bg1"/>
              </a:solidFill>
              <a:latin typeface="Helvetica"/>
            </a:rPr>
            <a:t>Hiç</a:t>
          </a:r>
          <a:r>
            <a:rPr lang="en-US" sz="1600" dirty="0" smtClean="0">
              <a:solidFill>
                <a:schemeClr val="bg1"/>
              </a:solidFill>
              <a:latin typeface="Helvetica"/>
            </a:rPr>
            <a:t> </a:t>
          </a:r>
          <a:r>
            <a:rPr lang="en-US" sz="1600" dirty="0" err="1" smtClean="0">
              <a:solidFill>
                <a:schemeClr val="bg1"/>
              </a:solidFill>
              <a:latin typeface="Helvetica"/>
            </a:rPr>
            <a:t>Bilmeyen</a:t>
          </a:r>
          <a:endParaRPr lang="en-US" sz="1600" dirty="0">
            <a:solidFill>
              <a:schemeClr val="bg1"/>
            </a:solidFill>
            <a:latin typeface="Helvetica"/>
          </a:endParaRPr>
        </a:p>
      </dgm:t>
    </dgm:pt>
    <dgm:pt modelId="{500464BB-90D8-024A-A7C9-522AB0B56206}" type="parTrans" cxnId="{56E6322E-E9BC-094B-BC69-BE0614A42473}">
      <dgm:prSet/>
      <dgm:spPr/>
      <dgm:t>
        <a:bodyPr/>
        <a:lstStyle/>
        <a:p>
          <a:endParaRPr lang="en-US"/>
        </a:p>
      </dgm:t>
    </dgm:pt>
    <dgm:pt modelId="{39BFD20C-4FA0-5545-89AF-3095188316EC}" type="sibTrans" cxnId="{56E6322E-E9BC-094B-BC69-BE0614A42473}">
      <dgm:prSet/>
      <dgm:spPr/>
      <dgm:t>
        <a:bodyPr/>
        <a:lstStyle/>
        <a:p>
          <a:endParaRPr lang="en-US"/>
        </a:p>
      </dgm:t>
    </dgm:pt>
    <dgm:pt modelId="{4C7DEE8A-EF5F-BB4F-A37B-27E2AB9C50CF}">
      <dgm:prSet custT="1"/>
      <dgm:spPr>
        <a:solidFill>
          <a:srgbClr val="0000FF"/>
        </a:solidFill>
        <a:effectLst>
          <a:outerShdw blurRad="50800" dist="38100" dir="2640000" algn="tl" rotWithShape="0">
            <a:schemeClr val="bg1">
              <a:alpha val="43000"/>
            </a:schemeClr>
          </a:outerShdw>
        </a:effectLst>
      </dgm:spPr>
      <dgm:t>
        <a:bodyPr/>
        <a:lstStyle/>
        <a:p>
          <a:r>
            <a:rPr lang="en-US" sz="1400" smtClean="0">
              <a:solidFill>
                <a:schemeClr val="bg1"/>
              </a:solidFill>
              <a:latin typeface="Helvetica"/>
            </a:rPr>
            <a:t>Başlangıç</a:t>
          </a:r>
          <a:endParaRPr lang="en-US" sz="1400" dirty="0">
            <a:solidFill>
              <a:schemeClr val="bg1"/>
            </a:solidFill>
            <a:latin typeface="Helvetica"/>
          </a:endParaRPr>
        </a:p>
      </dgm:t>
    </dgm:pt>
    <dgm:pt modelId="{30B39D9C-03DB-024D-9162-293C5AEFDE6E}" type="parTrans" cxnId="{E8AC0D5E-15A5-154C-B5A7-D057FA4F8540}">
      <dgm:prSet/>
      <dgm:spPr/>
      <dgm:t>
        <a:bodyPr/>
        <a:lstStyle/>
        <a:p>
          <a:endParaRPr lang="en-US"/>
        </a:p>
      </dgm:t>
    </dgm:pt>
    <dgm:pt modelId="{E9864628-A3EE-164E-A8EA-5E62D3BD7483}" type="sibTrans" cxnId="{E8AC0D5E-15A5-154C-B5A7-D057FA4F8540}">
      <dgm:prSet/>
      <dgm:spPr/>
      <dgm:t>
        <a:bodyPr/>
        <a:lstStyle/>
        <a:p>
          <a:endParaRPr lang="en-US"/>
        </a:p>
      </dgm:t>
    </dgm:pt>
    <dgm:pt modelId="{A7A1754D-9506-FE42-AE86-2ADA6CCE5A6D}">
      <dgm:prSet custT="1"/>
      <dgm:spPr>
        <a:solidFill>
          <a:srgbClr val="FF0000"/>
        </a:solidFill>
      </dgm:spPr>
      <dgm:t>
        <a:bodyPr/>
        <a:lstStyle/>
        <a:p>
          <a:r>
            <a:rPr lang="en-US" sz="1600" dirty="0" err="1" smtClean="0">
              <a:solidFill>
                <a:schemeClr val="bg1"/>
              </a:solidFill>
              <a:latin typeface="Helvetica"/>
            </a:rPr>
            <a:t>Temel</a:t>
          </a:r>
          <a:endParaRPr lang="en-US" sz="1600" dirty="0">
            <a:solidFill>
              <a:schemeClr val="bg1"/>
            </a:solidFill>
            <a:latin typeface="Helvetica"/>
          </a:endParaRPr>
        </a:p>
      </dgm:t>
    </dgm:pt>
    <dgm:pt modelId="{BDA3CF6B-421B-4644-A339-E1FDFD2C6EBB}" type="parTrans" cxnId="{D240ECA1-BCA0-2043-983A-BF4783305285}">
      <dgm:prSet/>
      <dgm:spPr/>
      <dgm:t>
        <a:bodyPr/>
        <a:lstStyle/>
        <a:p>
          <a:endParaRPr lang="en-US"/>
        </a:p>
      </dgm:t>
    </dgm:pt>
    <dgm:pt modelId="{889B2E92-217B-4648-8A5E-6E6C806F6A80}" type="sibTrans" cxnId="{D240ECA1-BCA0-2043-983A-BF4783305285}">
      <dgm:prSet/>
      <dgm:spPr/>
      <dgm:t>
        <a:bodyPr/>
        <a:lstStyle/>
        <a:p>
          <a:endParaRPr lang="en-US"/>
        </a:p>
      </dgm:t>
    </dgm:pt>
    <dgm:pt modelId="{80DEEB32-25F7-7B42-A679-680D9DDE7E0C}">
      <dgm:prSet custT="1"/>
      <dgm:spPr>
        <a:solidFill>
          <a:srgbClr val="0000FF"/>
        </a:solidFill>
        <a:effectLst>
          <a:outerShdw blurRad="50800" dist="38100" dir="2700000" algn="tl" rotWithShape="0">
            <a:schemeClr val="bg1">
              <a:alpha val="43000"/>
            </a:schemeClr>
          </a:outerShdw>
        </a:effectLst>
      </dgm:spPr>
      <dgm:t>
        <a:bodyPr/>
        <a:lstStyle/>
        <a:p>
          <a:pPr rtl="0"/>
          <a:r>
            <a:rPr lang="en-US" sz="1600" smtClean="0">
              <a:solidFill>
                <a:schemeClr val="bg1"/>
              </a:solidFill>
              <a:latin typeface="Helvetica"/>
            </a:rPr>
            <a:t>Orta Altı</a:t>
          </a:r>
          <a:endParaRPr lang="en-US" sz="1600" dirty="0">
            <a:solidFill>
              <a:schemeClr val="bg1"/>
            </a:solidFill>
            <a:latin typeface="Helvetica"/>
          </a:endParaRPr>
        </a:p>
      </dgm:t>
    </dgm:pt>
    <dgm:pt modelId="{79797CB8-0C4F-7444-9B4D-624CAD0B17B1}" type="parTrans" cxnId="{6238AE26-1DF1-9048-90C0-F256B056EFC8}">
      <dgm:prSet/>
      <dgm:spPr/>
      <dgm:t>
        <a:bodyPr/>
        <a:lstStyle/>
        <a:p>
          <a:endParaRPr lang="en-US"/>
        </a:p>
      </dgm:t>
    </dgm:pt>
    <dgm:pt modelId="{57B8632C-C2C2-9746-971D-E4A39E42C3F4}" type="sibTrans" cxnId="{6238AE26-1DF1-9048-90C0-F256B056EFC8}">
      <dgm:prSet/>
      <dgm:spPr/>
      <dgm:t>
        <a:bodyPr/>
        <a:lstStyle/>
        <a:p>
          <a:endParaRPr lang="en-US"/>
        </a:p>
      </dgm:t>
    </dgm:pt>
    <dgm:pt modelId="{9DCF4798-7524-4C44-886F-0FF5958215B9}">
      <dgm:prSet custT="1"/>
      <dgm:spPr>
        <a:solidFill>
          <a:srgbClr val="FF0000"/>
        </a:solidFill>
      </dgm:spPr>
      <dgm:t>
        <a:bodyPr/>
        <a:lstStyle/>
        <a:p>
          <a:pPr rtl="0"/>
          <a:r>
            <a:rPr lang="en-US" sz="1600" smtClean="0">
              <a:solidFill>
                <a:schemeClr val="bg1"/>
              </a:solidFill>
              <a:latin typeface="Helvetica"/>
            </a:rPr>
            <a:t>Orta</a:t>
          </a:r>
          <a:endParaRPr lang="en-US" sz="1600" dirty="0">
            <a:solidFill>
              <a:schemeClr val="bg1"/>
            </a:solidFill>
            <a:latin typeface="Helvetica"/>
          </a:endParaRPr>
        </a:p>
      </dgm:t>
    </dgm:pt>
    <dgm:pt modelId="{5644361F-346D-BB41-A69A-3BD1D95688EE}" type="parTrans" cxnId="{D92C5AE6-D7EB-F443-B10E-2C2108B86A84}">
      <dgm:prSet/>
      <dgm:spPr/>
      <dgm:t>
        <a:bodyPr/>
        <a:lstStyle/>
        <a:p>
          <a:endParaRPr lang="en-US"/>
        </a:p>
      </dgm:t>
    </dgm:pt>
    <dgm:pt modelId="{EF21AACE-A843-9843-BD2A-E613DE1D1D3F}" type="sibTrans" cxnId="{D92C5AE6-D7EB-F443-B10E-2C2108B86A84}">
      <dgm:prSet/>
      <dgm:spPr/>
      <dgm:t>
        <a:bodyPr/>
        <a:lstStyle/>
        <a:p>
          <a:endParaRPr lang="en-US"/>
        </a:p>
      </dgm:t>
    </dgm:pt>
    <dgm:pt modelId="{17BEC2ED-D9F7-4341-A97B-0B984E18C0A5}">
      <dgm:prSet custT="1"/>
      <dgm:spPr>
        <a:solidFill>
          <a:srgbClr val="3366FF"/>
        </a:solidFill>
      </dgm:spPr>
      <dgm:t>
        <a:bodyPr/>
        <a:lstStyle/>
        <a:p>
          <a:pPr rtl="0"/>
          <a:r>
            <a:rPr lang="en-US" sz="1600" smtClean="0">
              <a:solidFill>
                <a:schemeClr val="bg1"/>
              </a:solidFill>
              <a:latin typeface="Helvetica"/>
            </a:rPr>
            <a:t>Orta Üstü</a:t>
          </a:r>
          <a:endParaRPr lang="en-US" sz="1600" dirty="0">
            <a:solidFill>
              <a:schemeClr val="bg1"/>
            </a:solidFill>
            <a:latin typeface="Helvetica"/>
          </a:endParaRPr>
        </a:p>
      </dgm:t>
    </dgm:pt>
    <dgm:pt modelId="{A923F78A-83BE-8C4A-9981-8B233B14BF75}" type="parTrans" cxnId="{2FFA5772-14D3-3049-B496-0F3AE345FFFE}">
      <dgm:prSet/>
      <dgm:spPr/>
      <dgm:t>
        <a:bodyPr/>
        <a:lstStyle/>
        <a:p>
          <a:endParaRPr lang="en-US"/>
        </a:p>
      </dgm:t>
    </dgm:pt>
    <dgm:pt modelId="{721B8E75-F454-0942-8476-368CB698598B}" type="sibTrans" cxnId="{2FFA5772-14D3-3049-B496-0F3AE345FFFE}">
      <dgm:prSet/>
      <dgm:spPr/>
      <dgm:t>
        <a:bodyPr/>
        <a:lstStyle/>
        <a:p>
          <a:endParaRPr lang="en-US"/>
        </a:p>
      </dgm:t>
    </dgm:pt>
    <dgm:pt modelId="{65F7595E-67A7-DC49-A707-74214A9A88A7}">
      <dgm:prSet custT="1"/>
      <dgm:spPr>
        <a:solidFill>
          <a:srgbClr val="FF0000"/>
        </a:solidFill>
      </dgm:spPr>
      <dgm:t>
        <a:bodyPr/>
        <a:lstStyle/>
        <a:p>
          <a:pPr rtl="0"/>
          <a:r>
            <a:rPr lang="en-US" sz="1600" smtClean="0">
              <a:solidFill>
                <a:schemeClr val="bg1"/>
              </a:solidFill>
              <a:latin typeface="Helvetica"/>
            </a:rPr>
            <a:t>İleri Öncesi</a:t>
          </a:r>
          <a:endParaRPr lang="en-US" sz="1600" dirty="0">
            <a:solidFill>
              <a:schemeClr val="bg1"/>
            </a:solidFill>
            <a:latin typeface="Helvetica"/>
          </a:endParaRPr>
        </a:p>
      </dgm:t>
    </dgm:pt>
    <dgm:pt modelId="{71530728-C96F-EB4D-A22B-9DDA46DB58E9}" type="parTrans" cxnId="{5AA5859B-3D9E-FA4F-845C-28D3EBD0B7D5}">
      <dgm:prSet/>
      <dgm:spPr/>
      <dgm:t>
        <a:bodyPr/>
        <a:lstStyle/>
        <a:p>
          <a:endParaRPr lang="en-US"/>
        </a:p>
      </dgm:t>
    </dgm:pt>
    <dgm:pt modelId="{52F92D13-A222-984E-8528-8187B63F0216}" type="sibTrans" cxnId="{5AA5859B-3D9E-FA4F-845C-28D3EBD0B7D5}">
      <dgm:prSet/>
      <dgm:spPr/>
      <dgm:t>
        <a:bodyPr/>
        <a:lstStyle/>
        <a:p>
          <a:endParaRPr lang="en-US"/>
        </a:p>
      </dgm:t>
    </dgm:pt>
    <dgm:pt modelId="{381B82BD-64C5-BD43-9031-AD75EBB64F91}">
      <dgm:prSet custT="1"/>
      <dgm:spPr>
        <a:solidFill>
          <a:srgbClr val="0000FF"/>
        </a:solidFill>
      </dgm:spPr>
      <dgm:t>
        <a:bodyPr/>
        <a:lstStyle/>
        <a:p>
          <a:pPr rtl="0"/>
          <a:r>
            <a:rPr lang="en-US" sz="1600" smtClean="0">
              <a:solidFill>
                <a:schemeClr val="bg1"/>
              </a:solidFill>
              <a:latin typeface="Helvetica"/>
            </a:rPr>
            <a:t>İleri</a:t>
          </a:r>
          <a:endParaRPr lang="en-US" sz="1600" dirty="0">
            <a:solidFill>
              <a:schemeClr val="bg1"/>
            </a:solidFill>
            <a:latin typeface="Helvetica"/>
          </a:endParaRPr>
        </a:p>
      </dgm:t>
    </dgm:pt>
    <dgm:pt modelId="{095164DA-2EE5-3E48-A9DC-D0D4CE4500DF}" type="parTrans" cxnId="{5A47A1B3-3B25-1C48-8FB4-1A724CFF3059}">
      <dgm:prSet/>
      <dgm:spPr/>
      <dgm:t>
        <a:bodyPr/>
        <a:lstStyle/>
        <a:p>
          <a:endParaRPr lang="en-US"/>
        </a:p>
      </dgm:t>
    </dgm:pt>
    <dgm:pt modelId="{B31E9255-2E99-7C43-9425-E796E82FDFAE}" type="sibTrans" cxnId="{5A47A1B3-3B25-1C48-8FB4-1A724CFF3059}">
      <dgm:prSet/>
      <dgm:spPr/>
      <dgm:t>
        <a:bodyPr/>
        <a:lstStyle/>
        <a:p>
          <a:endParaRPr lang="en-US"/>
        </a:p>
      </dgm:t>
    </dgm:pt>
    <dgm:pt modelId="{B74D34B4-7F62-624A-9156-09D32A9AF7EB}" type="pres">
      <dgm:prSet presAssocID="{F7CEEEA2-587C-194F-8888-F43CA7AE6454}" presName="Name0" presStyleCnt="0">
        <dgm:presLayoutVars>
          <dgm:dir/>
          <dgm:resizeHandles val="exact"/>
        </dgm:presLayoutVars>
      </dgm:prSet>
      <dgm:spPr/>
      <dgm:t>
        <a:bodyPr/>
        <a:lstStyle/>
        <a:p>
          <a:endParaRPr lang="en-US"/>
        </a:p>
      </dgm:t>
    </dgm:pt>
    <dgm:pt modelId="{9497DB53-C20A-CD44-8117-0DCA08398D59}" type="pres">
      <dgm:prSet presAssocID="{78DA89DA-BE97-9349-9E0D-33B0EFE2E5B6}" presName="Name5" presStyleLbl="vennNode1" presStyleIdx="0" presStyleCnt="8" custScaleX="116147" custScaleY="112752">
        <dgm:presLayoutVars>
          <dgm:bulletEnabled val="1"/>
        </dgm:presLayoutVars>
      </dgm:prSet>
      <dgm:spPr/>
      <dgm:t>
        <a:bodyPr/>
        <a:lstStyle/>
        <a:p>
          <a:endParaRPr lang="en-US"/>
        </a:p>
      </dgm:t>
    </dgm:pt>
    <dgm:pt modelId="{2AEFEC7D-62C2-F04A-81D3-898D8D16BEDF}" type="pres">
      <dgm:prSet presAssocID="{39BFD20C-4FA0-5545-89AF-3095188316EC}" presName="space" presStyleCnt="0"/>
      <dgm:spPr/>
      <dgm:t>
        <a:bodyPr/>
        <a:lstStyle/>
        <a:p>
          <a:endParaRPr lang="en-US"/>
        </a:p>
      </dgm:t>
    </dgm:pt>
    <dgm:pt modelId="{8CA79779-C5C8-6E46-9DD4-89EC3BC5F9BF}" type="pres">
      <dgm:prSet presAssocID="{4C7DEE8A-EF5F-BB4F-A37B-27E2AB9C50CF}" presName="Name5" presStyleLbl="vennNode1" presStyleIdx="1" presStyleCnt="8" custScaleX="109782" custScaleY="105939">
        <dgm:presLayoutVars>
          <dgm:bulletEnabled val="1"/>
        </dgm:presLayoutVars>
      </dgm:prSet>
      <dgm:spPr/>
      <dgm:t>
        <a:bodyPr/>
        <a:lstStyle/>
        <a:p>
          <a:endParaRPr lang="en-US"/>
        </a:p>
      </dgm:t>
    </dgm:pt>
    <dgm:pt modelId="{598B6FF7-E4BD-6B4C-B1CD-BD325592D4DB}" type="pres">
      <dgm:prSet presAssocID="{E9864628-A3EE-164E-A8EA-5E62D3BD7483}" presName="space" presStyleCnt="0"/>
      <dgm:spPr/>
      <dgm:t>
        <a:bodyPr/>
        <a:lstStyle/>
        <a:p>
          <a:endParaRPr lang="en-US"/>
        </a:p>
      </dgm:t>
    </dgm:pt>
    <dgm:pt modelId="{01F047A0-DA57-C040-B02C-0113D8FFD9A9}" type="pres">
      <dgm:prSet presAssocID="{A7A1754D-9506-FE42-AE86-2ADA6CCE5A6D}" presName="Name5" presStyleLbl="vennNode1" presStyleIdx="2" presStyleCnt="8" custScaleY="106027">
        <dgm:presLayoutVars>
          <dgm:bulletEnabled val="1"/>
        </dgm:presLayoutVars>
      </dgm:prSet>
      <dgm:spPr/>
      <dgm:t>
        <a:bodyPr/>
        <a:lstStyle/>
        <a:p>
          <a:endParaRPr lang="en-US"/>
        </a:p>
      </dgm:t>
    </dgm:pt>
    <dgm:pt modelId="{8C5BA230-D11B-8740-BFFF-14D6B739E08C}" type="pres">
      <dgm:prSet presAssocID="{889B2E92-217B-4648-8A5E-6E6C806F6A80}" presName="space" presStyleCnt="0"/>
      <dgm:spPr/>
      <dgm:t>
        <a:bodyPr/>
        <a:lstStyle/>
        <a:p>
          <a:endParaRPr lang="en-US"/>
        </a:p>
      </dgm:t>
    </dgm:pt>
    <dgm:pt modelId="{A4751588-1CE3-F646-91CF-0811DF49C178}" type="pres">
      <dgm:prSet presAssocID="{80DEEB32-25F7-7B42-A679-680D9DDE7E0C}" presName="Name5" presStyleLbl="vennNode1" presStyleIdx="3" presStyleCnt="8" custScaleY="106027">
        <dgm:presLayoutVars>
          <dgm:bulletEnabled val="1"/>
        </dgm:presLayoutVars>
      </dgm:prSet>
      <dgm:spPr/>
      <dgm:t>
        <a:bodyPr/>
        <a:lstStyle/>
        <a:p>
          <a:endParaRPr lang="en-US"/>
        </a:p>
      </dgm:t>
    </dgm:pt>
    <dgm:pt modelId="{439DAB6D-7A51-104B-AEFA-0FE995E9BB01}" type="pres">
      <dgm:prSet presAssocID="{57B8632C-C2C2-9746-971D-E4A39E42C3F4}" presName="space" presStyleCnt="0"/>
      <dgm:spPr/>
      <dgm:t>
        <a:bodyPr/>
        <a:lstStyle/>
        <a:p>
          <a:endParaRPr lang="en-US"/>
        </a:p>
      </dgm:t>
    </dgm:pt>
    <dgm:pt modelId="{8F6E15A1-6B9F-9942-A4C0-CD0D90F47F93}" type="pres">
      <dgm:prSet presAssocID="{9DCF4798-7524-4C44-886F-0FF5958215B9}" presName="Name5" presStyleLbl="vennNode1" presStyleIdx="4" presStyleCnt="8" custScaleY="106027">
        <dgm:presLayoutVars>
          <dgm:bulletEnabled val="1"/>
        </dgm:presLayoutVars>
      </dgm:prSet>
      <dgm:spPr/>
      <dgm:t>
        <a:bodyPr/>
        <a:lstStyle/>
        <a:p>
          <a:endParaRPr lang="en-US"/>
        </a:p>
      </dgm:t>
    </dgm:pt>
    <dgm:pt modelId="{B726049A-0C8E-3840-8417-29A44D01704D}" type="pres">
      <dgm:prSet presAssocID="{EF21AACE-A843-9843-BD2A-E613DE1D1D3F}" presName="space" presStyleCnt="0"/>
      <dgm:spPr/>
      <dgm:t>
        <a:bodyPr/>
        <a:lstStyle/>
        <a:p>
          <a:endParaRPr lang="en-US"/>
        </a:p>
      </dgm:t>
    </dgm:pt>
    <dgm:pt modelId="{7417CA46-A1C6-AB4F-9E26-26118D36BB62}" type="pres">
      <dgm:prSet presAssocID="{17BEC2ED-D9F7-4341-A97B-0B984E18C0A5}" presName="Name5" presStyleLbl="vennNode1" presStyleIdx="5" presStyleCnt="8" custScaleY="106027">
        <dgm:presLayoutVars>
          <dgm:bulletEnabled val="1"/>
        </dgm:presLayoutVars>
      </dgm:prSet>
      <dgm:spPr/>
      <dgm:t>
        <a:bodyPr/>
        <a:lstStyle/>
        <a:p>
          <a:endParaRPr lang="en-US"/>
        </a:p>
      </dgm:t>
    </dgm:pt>
    <dgm:pt modelId="{D92E00C0-5C5B-CD43-AD95-64E5A9DA3409}" type="pres">
      <dgm:prSet presAssocID="{721B8E75-F454-0942-8476-368CB698598B}" presName="space" presStyleCnt="0"/>
      <dgm:spPr/>
      <dgm:t>
        <a:bodyPr/>
        <a:lstStyle/>
        <a:p>
          <a:endParaRPr lang="en-US"/>
        </a:p>
      </dgm:t>
    </dgm:pt>
    <dgm:pt modelId="{59A9F290-ED4C-BB43-9B64-AAC4BEDA7977}" type="pres">
      <dgm:prSet presAssocID="{65F7595E-67A7-DC49-A707-74214A9A88A7}" presName="Name5" presStyleLbl="vennNode1" presStyleIdx="6" presStyleCnt="8" custScaleY="106027">
        <dgm:presLayoutVars>
          <dgm:bulletEnabled val="1"/>
        </dgm:presLayoutVars>
      </dgm:prSet>
      <dgm:spPr/>
      <dgm:t>
        <a:bodyPr/>
        <a:lstStyle/>
        <a:p>
          <a:endParaRPr lang="en-US"/>
        </a:p>
      </dgm:t>
    </dgm:pt>
    <dgm:pt modelId="{A796F8C3-5866-094E-B524-7C92E4B0AAA9}" type="pres">
      <dgm:prSet presAssocID="{52F92D13-A222-984E-8528-8187B63F0216}" presName="space" presStyleCnt="0"/>
      <dgm:spPr/>
      <dgm:t>
        <a:bodyPr/>
        <a:lstStyle/>
        <a:p>
          <a:endParaRPr lang="en-US"/>
        </a:p>
      </dgm:t>
    </dgm:pt>
    <dgm:pt modelId="{9C2C38BE-290A-494B-B798-F2D04861B9F1}" type="pres">
      <dgm:prSet presAssocID="{381B82BD-64C5-BD43-9031-AD75EBB64F91}" presName="Name5" presStyleLbl="vennNode1" presStyleIdx="7" presStyleCnt="8" custScaleY="106027">
        <dgm:presLayoutVars>
          <dgm:bulletEnabled val="1"/>
        </dgm:presLayoutVars>
      </dgm:prSet>
      <dgm:spPr/>
      <dgm:t>
        <a:bodyPr/>
        <a:lstStyle/>
        <a:p>
          <a:endParaRPr lang="en-US"/>
        </a:p>
      </dgm:t>
    </dgm:pt>
  </dgm:ptLst>
  <dgm:cxnLst>
    <dgm:cxn modelId="{E6A1B9E2-F84B-C34B-9476-5A3729E5D98F}" type="presOf" srcId="{9DCF4798-7524-4C44-886F-0FF5958215B9}" destId="{8F6E15A1-6B9F-9942-A4C0-CD0D90F47F93}" srcOrd="0" destOrd="0" presId="urn:microsoft.com/office/officeart/2005/8/layout/venn3"/>
    <dgm:cxn modelId="{2FFA5772-14D3-3049-B496-0F3AE345FFFE}" srcId="{F7CEEEA2-587C-194F-8888-F43CA7AE6454}" destId="{17BEC2ED-D9F7-4341-A97B-0B984E18C0A5}" srcOrd="5" destOrd="0" parTransId="{A923F78A-83BE-8C4A-9981-8B233B14BF75}" sibTransId="{721B8E75-F454-0942-8476-368CB698598B}"/>
    <dgm:cxn modelId="{8E36345F-67DE-C44F-8F53-42B9DBD8522E}" type="presOf" srcId="{4C7DEE8A-EF5F-BB4F-A37B-27E2AB9C50CF}" destId="{8CA79779-C5C8-6E46-9DD4-89EC3BC5F9BF}" srcOrd="0" destOrd="0" presId="urn:microsoft.com/office/officeart/2005/8/layout/venn3"/>
    <dgm:cxn modelId="{6238AE26-1DF1-9048-90C0-F256B056EFC8}" srcId="{F7CEEEA2-587C-194F-8888-F43CA7AE6454}" destId="{80DEEB32-25F7-7B42-A679-680D9DDE7E0C}" srcOrd="3" destOrd="0" parTransId="{79797CB8-0C4F-7444-9B4D-624CAD0B17B1}" sibTransId="{57B8632C-C2C2-9746-971D-E4A39E42C3F4}"/>
    <dgm:cxn modelId="{2FFA9C83-E2BF-0E41-8650-FDE548B3DE7C}" type="presOf" srcId="{F7CEEEA2-587C-194F-8888-F43CA7AE6454}" destId="{B74D34B4-7F62-624A-9156-09D32A9AF7EB}" srcOrd="0" destOrd="0" presId="urn:microsoft.com/office/officeart/2005/8/layout/venn3"/>
    <dgm:cxn modelId="{FA549E61-C028-AC4E-B9E7-500D1F53E657}" type="presOf" srcId="{17BEC2ED-D9F7-4341-A97B-0B984E18C0A5}" destId="{7417CA46-A1C6-AB4F-9E26-26118D36BB62}" srcOrd="0" destOrd="0" presId="urn:microsoft.com/office/officeart/2005/8/layout/venn3"/>
    <dgm:cxn modelId="{E8AC0D5E-15A5-154C-B5A7-D057FA4F8540}" srcId="{F7CEEEA2-587C-194F-8888-F43CA7AE6454}" destId="{4C7DEE8A-EF5F-BB4F-A37B-27E2AB9C50CF}" srcOrd="1" destOrd="0" parTransId="{30B39D9C-03DB-024D-9162-293C5AEFDE6E}" sibTransId="{E9864628-A3EE-164E-A8EA-5E62D3BD7483}"/>
    <dgm:cxn modelId="{D240ECA1-BCA0-2043-983A-BF4783305285}" srcId="{F7CEEEA2-587C-194F-8888-F43CA7AE6454}" destId="{A7A1754D-9506-FE42-AE86-2ADA6CCE5A6D}" srcOrd="2" destOrd="0" parTransId="{BDA3CF6B-421B-4644-A339-E1FDFD2C6EBB}" sibTransId="{889B2E92-217B-4648-8A5E-6E6C806F6A80}"/>
    <dgm:cxn modelId="{6D052B0E-E6B5-9548-BB16-934BACF239AE}" type="presOf" srcId="{381B82BD-64C5-BD43-9031-AD75EBB64F91}" destId="{9C2C38BE-290A-494B-B798-F2D04861B9F1}" srcOrd="0" destOrd="0" presId="urn:microsoft.com/office/officeart/2005/8/layout/venn3"/>
    <dgm:cxn modelId="{D92C5AE6-D7EB-F443-B10E-2C2108B86A84}" srcId="{F7CEEEA2-587C-194F-8888-F43CA7AE6454}" destId="{9DCF4798-7524-4C44-886F-0FF5958215B9}" srcOrd="4" destOrd="0" parTransId="{5644361F-346D-BB41-A69A-3BD1D95688EE}" sibTransId="{EF21AACE-A843-9843-BD2A-E613DE1D1D3F}"/>
    <dgm:cxn modelId="{6805478F-DDBC-5F4F-9541-7BD5FF289985}" type="presOf" srcId="{65F7595E-67A7-DC49-A707-74214A9A88A7}" destId="{59A9F290-ED4C-BB43-9B64-AAC4BEDA7977}" srcOrd="0" destOrd="0" presId="urn:microsoft.com/office/officeart/2005/8/layout/venn3"/>
    <dgm:cxn modelId="{FBA89544-1DE7-CB48-BB67-3488FB1FFE49}" type="presOf" srcId="{78DA89DA-BE97-9349-9E0D-33B0EFE2E5B6}" destId="{9497DB53-C20A-CD44-8117-0DCA08398D59}" srcOrd="0" destOrd="0" presId="urn:microsoft.com/office/officeart/2005/8/layout/venn3"/>
    <dgm:cxn modelId="{301D565E-C0FF-1748-A5CF-E242F9549242}" type="presOf" srcId="{80DEEB32-25F7-7B42-A679-680D9DDE7E0C}" destId="{A4751588-1CE3-F646-91CF-0811DF49C178}" srcOrd="0" destOrd="0" presId="urn:microsoft.com/office/officeart/2005/8/layout/venn3"/>
    <dgm:cxn modelId="{5AA5859B-3D9E-FA4F-845C-28D3EBD0B7D5}" srcId="{F7CEEEA2-587C-194F-8888-F43CA7AE6454}" destId="{65F7595E-67A7-DC49-A707-74214A9A88A7}" srcOrd="6" destOrd="0" parTransId="{71530728-C96F-EB4D-A22B-9DDA46DB58E9}" sibTransId="{52F92D13-A222-984E-8528-8187B63F0216}"/>
    <dgm:cxn modelId="{56E6322E-E9BC-094B-BC69-BE0614A42473}" srcId="{F7CEEEA2-587C-194F-8888-F43CA7AE6454}" destId="{78DA89DA-BE97-9349-9E0D-33B0EFE2E5B6}" srcOrd="0" destOrd="0" parTransId="{500464BB-90D8-024A-A7C9-522AB0B56206}" sibTransId="{39BFD20C-4FA0-5545-89AF-3095188316EC}"/>
    <dgm:cxn modelId="{5A47A1B3-3B25-1C48-8FB4-1A724CFF3059}" srcId="{F7CEEEA2-587C-194F-8888-F43CA7AE6454}" destId="{381B82BD-64C5-BD43-9031-AD75EBB64F91}" srcOrd="7" destOrd="0" parTransId="{095164DA-2EE5-3E48-A9DC-D0D4CE4500DF}" sibTransId="{B31E9255-2E99-7C43-9425-E796E82FDFAE}"/>
    <dgm:cxn modelId="{3FDCBF5B-F3AA-BF42-B939-C7EA37163444}" type="presOf" srcId="{A7A1754D-9506-FE42-AE86-2ADA6CCE5A6D}" destId="{01F047A0-DA57-C040-B02C-0113D8FFD9A9}" srcOrd="0" destOrd="0" presId="urn:microsoft.com/office/officeart/2005/8/layout/venn3"/>
    <dgm:cxn modelId="{B8D0B997-DFBE-F944-8C9A-A47B0C1B2835}" type="presParOf" srcId="{B74D34B4-7F62-624A-9156-09D32A9AF7EB}" destId="{9497DB53-C20A-CD44-8117-0DCA08398D59}" srcOrd="0" destOrd="0" presId="urn:microsoft.com/office/officeart/2005/8/layout/venn3"/>
    <dgm:cxn modelId="{ECB47352-4FF0-8344-9DE9-E24A5849EFDF}" type="presParOf" srcId="{B74D34B4-7F62-624A-9156-09D32A9AF7EB}" destId="{2AEFEC7D-62C2-F04A-81D3-898D8D16BEDF}" srcOrd="1" destOrd="0" presId="urn:microsoft.com/office/officeart/2005/8/layout/venn3"/>
    <dgm:cxn modelId="{B4F705D9-0D99-E445-8630-65D3ECC18840}" type="presParOf" srcId="{B74D34B4-7F62-624A-9156-09D32A9AF7EB}" destId="{8CA79779-C5C8-6E46-9DD4-89EC3BC5F9BF}" srcOrd="2" destOrd="0" presId="urn:microsoft.com/office/officeart/2005/8/layout/venn3"/>
    <dgm:cxn modelId="{A9CCC91E-8AF6-204B-B296-AE050E421438}" type="presParOf" srcId="{B74D34B4-7F62-624A-9156-09D32A9AF7EB}" destId="{598B6FF7-E4BD-6B4C-B1CD-BD325592D4DB}" srcOrd="3" destOrd="0" presId="urn:microsoft.com/office/officeart/2005/8/layout/venn3"/>
    <dgm:cxn modelId="{384B9587-69D4-E049-8979-A96645D0FC0B}" type="presParOf" srcId="{B74D34B4-7F62-624A-9156-09D32A9AF7EB}" destId="{01F047A0-DA57-C040-B02C-0113D8FFD9A9}" srcOrd="4" destOrd="0" presId="urn:microsoft.com/office/officeart/2005/8/layout/venn3"/>
    <dgm:cxn modelId="{B3A410A1-B0BF-BA4C-BAB7-084C560899A4}" type="presParOf" srcId="{B74D34B4-7F62-624A-9156-09D32A9AF7EB}" destId="{8C5BA230-D11B-8740-BFFF-14D6B739E08C}" srcOrd="5" destOrd="0" presId="urn:microsoft.com/office/officeart/2005/8/layout/venn3"/>
    <dgm:cxn modelId="{48AE19A7-C976-2E41-824F-E61227A04642}" type="presParOf" srcId="{B74D34B4-7F62-624A-9156-09D32A9AF7EB}" destId="{A4751588-1CE3-F646-91CF-0811DF49C178}" srcOrd="6" destOrd="0" presId="urn:microsoft.com/office/officeart/2005/8/layout/venn3"/>
    <dgm:cxn modelId="{0DFB68EB-6F2C-C949-90B8-132A94659C2D}" type="presParOf" srcId="{B74D34B4-7F62-624A-9156-09D32A9AF7EB}" destId="{439DAB6D-7A51-104B-AEFA-0FE995E9BB01}" srcOrd="7" destOrd="0" presId="urn:microsoft.com/office/officeart/2005/8/layout/venn3"/>
    <dgm:cxn modelId="{2B4E8FD5-3FBB-F146-BA89-B87257974F85}" type="presParOf" srcId="{B74D34B4-7F62-624A-9156-09D32A9AF7EB}" destId="{8F6E15A1-6B9F-9942-A4C0-CD0D90F47F93}" srcOrd="8" destOrd="0" presId="urn:microsoft.com/office/officeart/2005/8/layout/venn3"/>
    <dgm:cxn modelId="{177A176E-B3BE-3648-B8FC-52DB1156330C}" type="presParOf" srcId="{B74D34B4-7F62-624A-9156-09D32A9AF7EB}" destId="{B726049A-0C8E-3840-8417-29A44D01704D}" srcOrd="9" destOrd="0" presId="urn:microsoft.com/office/officeart/2005/8/layout/venn3"/>
    <dgm:cxn modelId="{ECCDF030-A8C1-2547-8374-892E003C9042}" type="presParOf" srcId="{B74D34B4-7F62-624A-9156-09D32A9AF7EB}" destId="{7417CA46-A1C6-AB4F-9E26-26118D36BB62}" srcOrd="10" destOrd="0" presId="urn:microsoft.com/office/officeart/2005/8/layout/venn3"/>
    <dgm:cxn modelId="{801E7430-0EFE-E940-9BAB-6013A1C5CB89}" type="presParOf" srcId="{B74D34B4-7F62-624A-9156-09D32A9AF7EB}" destId="{D92E00C0-5C5B-CD43-AD95-64E5A9DA3409}" srcOrd="11" destOrd="0" presId="urn:microsoft.com/office/officeart/2005/8/layout/venn3"/>
    <dgm:cxn modelId="{BC5F055B-8501-994F-8941-3EC20D656D99}" type="presParOf" srcId="{B74D34B4-7F62-624A-9156-09D32A9AF7EB}" destId="{59A9F290-ED4C-BB43-9B64-AAC4BEDA7977}" srcOrd="12" destOrd="0" presId="urn:microsoft.com/office/officeart/2005/8/layout/venn3"/>
    <dgm:cxn modelId="{1F98E4C6-801E-9240-9871-23F2939EB7C2}" type="presParOf" srcId="{B74D34B4-7F62-624A-9156-09D32A9AF7EB}" destId="{A796F8C3-5866-094E-B524-7C92E4B0AAA9}" srcOrd="13" destOrd="0" presId="urn:microsoft.com/office/officeart/2005/8/layout/venn3"/>
    <dgm:cxn modelId="{8E357094-AD8F-8245-AA34-0409C51F370D}" type="presParOf" srcId="{B74D34B4-7F62-624A-9156-09D32A9AF7EB}" destId="{9C2C38BE-290A-494B-B798-F2D04861B9F1}" srcOrd="1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1429AC-82BC-4CFB-85FB-94F908A7E02F}">
      <dsp:nvSpPr>
        <dsp:cNvPr id="0" name=""/>
        <dsp:cNvSpPr/>
      </dsp:nvSpPr>
      <dsp:spPr>
        <a:xfrm rot="16200000">
          <a:off x="-649095" y="649709"/>
          <a:ext cx="2895600" cy="159618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25" bIns="0" numCol="1" spcCol="1270" anchor="ctr" anchorCtr="0">
          <a:noAutofit/>
        </a:bodyPr>
        <a:lstStyle/>
        <a:p>
          <a:pPr lvl="0" algn="ctr" defTabSz="1155700">
            <a:lnSpc>
              <a:spcPct val="90000"/>
            </a:lnSpc>
            <a:spcBef>
              <a:spcPct val="0"/>
            </a:spcBef>
            <a:spcAft>
              <a:spcPct val="35000"/>
            </a:spcAft>
          </a:pPr>
          <a:r>
            <a:rPr lang="en-US" sz="2600" kern="1200" dirty="0" smtClean="0"/>
            <a:t>DynEd </a:t>
          </a:r>
          <a:r>
            <a:rPr lang="en-US" sz="2600" kern="1200" dirty="0" err="1" smtClean="0"/>
            <a:t>yazılımı</a:t>
          </a:r>
          <a:endParaRPr lang="en-US" sz="2600" kern="1200" dirty="0"/>
        </a:p>
      </dsp:txBody>
      <dsp:txXfrm rot="16200000">
        <a:off x="-649095" y="649709"/>
        <a:ext cx="2895600" cy="1596181"/>
      </dsp:txXfrm>
    </dsp:sp>
    <dsp:sp modelId="{3EC47358-2503-4460-B71F-CD233DA5DCC2}">
      <dsp:nvSpPr>
        <dsp:cNvPr id="0" name=""/>
        <dsp:cNvSpPr/>
      </dsp:nvSpPr>
      <dsp:spPr>
        <a:xfrm rot="16200000">
          <a:off x="1102892" y="649709"/>
          <a:ext cx="2895600" cy="159618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25" bIns="0" numCol="1" spcCol="1270" anchor="ctr" anchorCtr="0">
          <a:noAutofit/>
        </a:bodyPr>
        <a:lstStyle/>
        <a:p>
          <a:pPr lvl="0" algn="ctr" defTabSz="1155700">
            <a:lnSpc>
              <a:spcPct val="90000"/>
            </a:lnSpc>
            <a:spcBef>
              <a:spcPct val="0"/>
            </a:spcBef>
            <a:spcAft>
              <a:spcPct val="35000"/>
            </a:spcAft>
          </a:pPr>
          <a:r>
            <a:rPr lang="en-US" sz="2600" kern="1200" dirty="0" err="1" smtClean="0"/>
            <a:t>Yapay</a:t>
          </a:r>
          <a:r>
            <a:rPr lang="en-US" sz="2600" kern="1200" dirty="0" smtClean="0"/>
            <a:t> </a:t>
          </a:r>
          <a:r>
            <a:rPr lang="en-US" sz="2600" kern="1200" dirty="0" err="1" smtClean="0"/>
            <a:t>Zeka</a:t>
          </a:r>
          <a:endParaRPr lang="en-US" sz="2600" kern="1200" dirty="0"/>
        </a:p>
      </dsp:txBody>
      <dsp:txXfrm rot="16200000">
        <a:off x="1102892" y="649709"/>
        <a:ext cx="2895600" cy="1596181"/>
      </dsp:txXfrm>
    </dsp:sp>
    <dsp:sp modelId="{FD1EB98C-9F83-4DDC-9375-82F3689EC80C}">
      <dsp:nvSpPr>
        <dsp:cNvPr id="0" name=""/>
        <dsp:cNvSpPr/>
      </dsp:nvSpPr>
      <dsp:spPr>
        <a:xfrm rot="16200000">
          <a:off x="2782695" y="649709"/>
          <a:ext cx="2895600" cy="159618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25" bIns="0" numCol="1" spcCol="1270" anchor="ctr" anchorCtr="0">
          <a:noAutofit/>
        </a:bodyPr>
        <a:lstStyle/>
        <a:p>
          <a:pPr lvl="0" algn="ctr" defTabSz="1155700">
            <a:lnSpc>
              <a:spcPct val="90000"/>
            </a:lnSpc>
            <a:spcBef>
              <a:spcPct val="0"/>
            </a:spcBef>
            <a:spcAft>
              <a:spcPct val="35000"/>
            </a:spcAft>
          </a:pPr>
          <a:r>
            <a:rPr lang="en-US" sz="2600" kern="1200" dirty="0" err="1" smtClean="0"/>
            <a:t>Eğitmen</a:t>
          </a:r>
          <a:endParaRPr lang="en-US" sz="2600" kern="1200" dirty="0"/>
        </a:p>
      </dsp:txBody>
      <dsp:txXfrm rot="16200000">
        <a:off x="2782695" y="649709"/>
        <a:ext cx="2895600" cy="15961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24DCC8-4EB1-4DAF-84D1-727BAAB855A6}" type="slidenum">
              <a:rPr lang="tr-T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94"/>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94"/>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94"/>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94"/>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94"/>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p:spPr>
        <p:txBody>
          <a:bodyPr/>
          <a:lstStyle/>
          <a:p>
            <a:r>
              <a:rPr lang="en-US" smtClean="0"/>
              <a:t>Kullanıcılar önce yazılımı görürler fakat bunun arkasında yapay zeka ve onun da arkasında eğitmen gurubu çalışır.</a:t>
            </a:r>
          </a:p>
          <a:p>
            <a:r>
              <a:rPr lang="en-US" smtClean="0"/>
              <a:t>Yapay zeka ve nörobilimsel temelini Lance Knowles 7 Mayıs konuşacağız.</a:t>
            </a:r>
          </a:p>
        </p:txBody>
      </p:sp>
      <p:sp>
        <p:nvSpPr>
          <p:cNvPr id="86019" name="Slide Number Placeholder 3"/>
          <p:cNvSpPr>
            <a:spLocks noGrp="1"/>
          </p:cNvSpPr>
          <p:nvPr>
            <p:ph type="sldNum" sz="quarter" idx="5"/>
          </p:nvPr>
        </p:nvSpPr>
        <p:spPr>
          <a:noFill/>
          <a:ln>
            <a:miter lim="800000"/>
            <a:headEnd/>
            <a:tailEnd/>
          </a:ln>
        </p:spPr>
        <p:txBody>
          <a:bodyPr/>
          <a:lstStyle/>
          <a:p>
            <a:fld id="{78013CB5-A6C2-48DC-A53B-DA3800D485D6}"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sldNum" sz="quarter" idx="5"/>
          </p:nvPr>
        </p:nvSpPr>
        <p:spPr>
          <a:noFill/>
          <a:ln>
            <a:miter lim="800000"/>
            <a:headEnd/>
            <a:tailEnd/>
          </a:ln>
        </p:spPr>
        <p:txBody>
          <a:bodyPr/>
          <a:lstStyle/>
          <a:p>
            <a:fld id="{6DF1DBC0-1D98-4CD7-8F02-A112ED877CEA}" type="slidenum">
              <a:rPr lang="en-US"/>
              <a:pPr/>
              <a:t>2</a:t>
            </a:fld>
            <a:endParaRPr lang="en-US"/>
          </a:p>
        </p:txBody>
      </p:sp>
      <p:sp>
        <p:nvSpPr>
          <p:cNvPr id="88066" name="Rectangle 2"/>
          <p:cNvSpPr>
            <a:spLocks noGrp="1" noRot="1" noChangeAspect="1" noChangeArrowheads="1" noTextEdit="1"/>
          </p:cNvSpPr>
          <p:nvPr>
            <p:ph type="sldImg"/>
          </p:nvPr>
        </p:nvSpPr>
        <p:spPr>
          <a:xfrm>
            <a:off x="1104900" y="685488"/>
            <a:ext cx="4648200" cy="3429000"/>
          </a:xfrm>
          <a:ln/>
        </p:spPr>
      </p:sp>
      <p:sp>
        <p:nvSpPr>
          <p:cNvPr id="88067" name="Rectangle 3"/>
          <p:cNvSpPr>
            <a:spLocks noGrp="1" noChangeArrowheads="1"/>
          </p:cNvSpPr>
          <p:nvPr>
            <p:ph type="body" idx="1"/>
          </p:nvPr>
        </p:nvSpPr>
        <p:spPr>
          <a:xfrm>
            <a:off x="914400" y="4344025"/>
            <a:ext cx="5029200" cy="4114488"/>
          </a:xfrm>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5"/>
          <p:cNvSpPr>
            <a:spLocks noGrp="1" noChangeArrowheads="1"/>
          </p:cNvSpPr>
          <p:nvPr>
            <p:ph type="sldNum" sz="quarter" idx="5"/>
          </p:nvPr>
        </p:nvSpPr>
        <p:spPr>
          <a:noFill/>
          <a:ln>
            <a:miter lim="800000"/>
            <a:headEnd/>
            <a:tailEnd/>
          </a:ln>
        </p:spPr>
        <p:txBody>
          <a:bodyPr/>
          <a:lstStyle/>
          <a:p>
            <a:fld id="{454FA266-6FC7-4C6A-A391-AF888E7EE65D}" type="slidenum">
              <a:rPr lang="en-US"/>
              <a:pPr/>
              <a:t>3</a:t>
            </a:fld>
            <a:endParaRPr lang="en-US"/>
          </a:p>
        </p:txBody>
      </p:sp>
      <p:sp>
        <p:nvSpPr>
          <p:cNvPr id="90114" name="Rectangle 2"/>
          <p:cNvSpPr>
            <a:spLocks noGrp="1" noRot="1" noChangeAspect="1" noChangeArrowheads="1" noTextEdit="1"/>
          </p:cNvSpPr>
          <p:nvPr>
            <p:ph type="sldImg"/>
          </p:nvPr>
        </p:nvSpPr>
        <p:spPr>
          <a:xfrm>
            <a:off x="1104900" y="685488"/>
            <a:ext cx="4648200" cy="3429000"/>
          </a:xfrm>
          <a:ln/>
        </p:spPr>
      </p:sp>
      <p:sp>
        <p:nvSpPr>
          <p:cNvPr id="90115" name="Rectangle 3"/>
          <p:cNvSpPr>
            <a:spLocks noGrp="1" noChangeArrowheads="1"/>
          </p:cNvSpPr>
          <p:nvPr>
            <p:ph type="body" idx="1"/>
          </p:nvPr>
        </p:nvSpPr>
        <p:spPr>
          <a:xfrm>
            <a:off x="914400" y="4344025"/>
            <a:ext cx="5029200" cy="4114488"/>
          </a:xfrm>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6387" name="Slide Number Placeholder 3"/>
          <p:cNvSpPr>
            <a:spLocks noGrp="1"/>
          </p:cNvSpPr>
          <p:nvPr>
            <p:ph type="sldNum" sz="quarter" idx="5"/>
          </p:nvPr>
        </p:nvSpPr>
        <p:spPr>
          <a:noFill/>
        </p:spPr>
        <p:txBody>
          <a:bodyPr/>
          <a:lstStyle/>
          <a:p>
            <a:fld id="{61F4F97F-5D9B-4712-9441-E7C5869F8603}" type="slidenum">
              <a:rPr lang="en-US"/>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lvl="2"/>
            <a:r>
              <a:rPr lang="tr-TR" b="1" dirty="0" smtClean="0">
                <a:latin typeface="Arial" pitchFamily="34" charset="0"/>
                <a:ea typeface="Gulim" pitchFamily="34" charset="-127"/>
              </a:rPr>
              <a:t>1 öğrenci,12 ay boyunca haftada en az 8 saat, ayda en az 32 saat ve 12 ayda en az 360 saatlik sistemi verimli olarak kullanmasına ilişkin kriterlere uygun olarak yaptığı çalışma sonrasında,</a:t>
            </a:r>
            <a:endParaRPr lang="en-US" b="1" dirty="0" smtClean="0">
              <a:latin typeface="Arial" pitchFamily="34" charset="0"/>
              <a:ea typeface="Gulim" pitchFamily="34" charset="-127"/>
            </a:endParaRPr>
          </a:p>
          <a:p>
            <a:r>
              <a:rPr lang="tr-TR" b="1" dirty="0" err="1" smtClean="0">
                <a:latin typeface="Arial" pitchFamily="34" charset="0"/>
                <a:ea typeface="Gulim" pitchFamily="34" charset="-127"/>
              </a:rPr>
              <a:t>İngilizce</a:t>
            </a:r>
            <a:r>
              <a:rPr lang="tr-TR" altLang="en-US" b="1" dirty="0" err="1" smtClean="0">
                <a:latin typeface="Arial" pitchFamily="34" charset="0"/>
                <a:ea typeface="Gulim" pitchFamily="34" charset="-127"/>
              </a:rPr>
              <a:t>’</a:t>
            </a:r>
            <a:r>
              <a:rPr lang="tr-TR" b="1" dirty="0" err="1" smtClean="0">
                <a:latin typeface="Arial" pitchFamily="34" charset="0"/>
                <a:ea typeface="Gulim" pitchFamily="34" charset="-127"/>
              </a:rPr>
              <a:t>yi</a:t>
            </a:r>
            <a:r>
              <a:rPr lang="tr-TR" b="1" dirty="0" smtClean="0">
                <a:latin typeface="Arial" pitchFamily="34" charset="0"/>
                <a:ea typeface="Gulim" pitchFamily="34" charset="-127"/>
              </a:rPr>
              <a:t>, (1) hiç bilmeyen (başlangıç) (</a:t>
            </a:r>
            <a:r>
              <a:rPr lang="tr-TR" b="1" dirty="0" err="1" smtClean="0">
                <a:latin typeface="Arial" pitchFamily="34" charset="0"/>
                <a:ea typeface="Gulim" pitchFamily="34" charset="-127"/>
              </a:rPr>
              <a:t>elementary</a:t>
            </a:r>
            <a:r>
              <a:rPr lang="tr-TR" b="1" dirty="0" smtClean="0">
                <a:latin typeface="Arial" pitchFamily="34" charset="0"/>
                <a:ea typeface="Gulim" pitchFamily="34" charset="-127"/>
              </a:rPr>
              <a:t>) düzeyinden, (4) orta-üstü (</a:t>
            </a:r>
            <a:r>
              <a:rPr lang="tr-TR" b="1" dirty="0" err="1" smtClean="0">
                <a:latin typeface="Arial" pitchFamily="34" charset="0"/>
                <a:ea typeface="Gulim" pitchFamily="34" charset="-127"/>
              </a:rPr>
              <a:t>upper</a:t>
            </a:r>
            <a:r>
              <a:rPr lang="tr-TR" b="1" dirty="0" smtClean="0">
                <a:latin typeface="Arial" pitchFamily="34" charset="0"/>
                <a:ea typeface="Gulim" pitchFamily="34" charset="-127"/>
              </a:rPr>
              <a:t>-</a:t>
            </a:r>
            <a:r>
              <a:rPr lang="tr-TR" b="1" dirty="0" err="1" smtClean="0">
                <a:latin typeface="Arial" pitchFamily="34" charset="0"/>
                <a:ea typeface="Gulim" pitchFamily="34" charset="-127"/>
              </a:rPr>
              <a:t>intermediate</a:t>
            </a:r>
            <a:r>
              <a:rPr lang="tr-TR" b="1" dirty="0" smtClean="0">
                <a:latin typeface="Arial" pitchFamily="34" charset="0"/>
                <a:ea typeface="Gulim" pitchFamily="34" charset="-127"/>
              </a:rPr>
              <a:t>)/ TOEFL- IBT 75 / CEFR B2 düzeyine yükselecektir. </a:t>
            </a:r>
            <a:endParaRPr lang="en-US" b="1" dirty="0" smtClean="0">
              <a:latin typeface="Arial" pitchFamily="34" charset="0"/>
              <a:ea typeface="Gulim" pitchFamily="34" charset="-127"/>
            </a:endParaRPr>
          </a:p>
          <a:p>
            <a:r>
              <a:rPr lang="tr-TR" b="1" dirty="0" smtClean="0">
                <a:latin typeface="Arial" pitchFamily="34" charset="0"/>
                <a:ea typeface="Gulim" pitchFamily="34" charset="-127"/>
              </a:rPr>
              <a:t>4.3.8.b. Aynı şekilde, (2) orta-altı (</a:t>
            </a:r>
            <a:r>
              <a:rPr lang="tr-TR" b="1" dirty="0" err="1" smtClean="0">
                <a:latin typeface="Arial" pitchFamily="34" charset="0"/>
                <a:ea typeface="Gulim" pitchFamily="34" charset="-127"/>
              </a:rPr>
              <a:t>pre</a:t>
            </a:r>
            <a:r>
              <a:rPr lang="tr-TR" b="1" dirty="0" smtClean="0">
                <a:latin typeface="Arial" pitchFamily="34" charset="0"/>
                <a:ea typeface="Gulim" pitchFamily="34" charset="-127"/>
              </a:rPr>
              <a:t>-</a:t>
            </a:r>
            <a:r>
              <a:rPr lang="tr-TR" b="1" dirty="0" err="1" smtClean="0">
                <a:latin typeface="Arial" pitchFamily="34" charset="0"/>
                <a:ea typeface="Gulim" pitchFamily="34" charset="-127"/>
              </a:rPr>
              <a:t>intermediate</a:t>
            </a:r>
            <a:r>
              <a:rPr lang="tr-TR" b="1" dirty="0" smtClean="0">
                <a:latin typeface="Arial" pitchFamily="34" charset="0"/>
                <a:ea typeface="Gulim" pitchFamily="34" charset="-127"/>
              </a:rPr>
              <a:t>) düzeyindeki bir öğrenci ise (5) ileri-öncesi (</a:t>
            </a:r>
            <a:r>
              <a:rPr lang="tr-TR" b="1" dirty="0" err="1" smtClean="0">
                <a:latin typeface="Arial" pitchFamily="34" charset="0"/>
                <a:ea typeface="Gulim" pitchFamily="34" charset="-127"/>
              </a:rPr>
              <a:t>pre</a:t>
            </a:r>
            <a:r>
              <a:rPr lang="tr-TR" b="1" dirty="0" smtClean="0">
                <a:latin typeface="Arial" pitchFamily="34" charset="0"/>
                <a:ea typeface="Gulim" pitchFamily="34" charset="-127"/>
              </a:rPr>
              <a:t>-</a:t>
            </a:r>
            <a:r>
              <a:rPr lang="tr-TR" b="1" dirty="0" err="1" smtClean="0">
                <a:latin typeface="Arial" pitchFamily="34" charset="0"/>
                <a:ea typeface="Gulim" pitchFamily="34" charset="-127"/>
              </a:rPr>
              <a:t>advanced</a:t>
            </a:r>
            <a:r>
              <a:rPr lang="tr-TR" b="1" dirty="0" smtClean="0">
                <a:latin typeface="Arial" pitchFamily="34" charset="0"/>
                <a:ea typeface="Gulim" pitchFamily="34" charset="-127"/>
              </a:rPr>
              <a:t>) / CEFR C1 düzeye ulaşabilecektir. </a:t>
            </a:r>
            <a:endParaRPr lang="en-US" b="1" dirty="0" smtClean="0">
              <a:latin typeface="Arial" pitchFamily="34" charset="0"/>
              <a:ea typeface="Gulim" pitchFamily="34" charset="-127"/>
            </a:endParaRPr>
          </a:p>
          <a:p>
            <a:r>
              <a:rPr lang="tr-TR" b="1" dirty="0" smtClean="0">
                <a:latin typeface="Arial" pitchFamily="34" charset="0"/>
                <a:ea typeface="Gulim" pitchFamily="34" charset="-127"/>
              </a:rPr>
              <a:t>4.3.8.c. (3) orta (</a:t>
            </a:r>
            <a:r>
              <a:rPr lang="tr-TR" b="1" dirty="0" err="1" smtClean="0">
                <a:latin typeface="Arial" pitchFamily="34" charset="0"/>
                <a:ea typeface="Gulim" pitchFamily="34" charset="-127"/>
              </a:rPr>
              <a:t>intermediate</a:t>
            </a:r>
            <a:r>
              <a:rPr lang="tr-TR" b="1" dirty="0" smtClean="0">
                <a:latin typeface="Arial" pitchFamily="34" charset="0"/>
                <a:ea typeface="Gulim" pitchFamily="34" charset="-127"/>
              </a:rPr>
              <a:t>) ve  (4) orta-üstü (</a:t>
            </a:r>
            <a:r>
              <a:rPr lang="tr-TR" b="1" dirty="0" err="1" smtClean="0">
                <a:latin typeface="Arial" pitchFamily="34" charset="0"/>
                <a:ea typeface="Gulim" pitchFamily="34" charset="-127"/>
              </a:rPr>
              <a:t>upper</a:t>
            </a:r>
            <a:r>
              <a:rPr lang="tr-TR" b="1" dirty="0" smtClean="0">
                <a:latin typeface="Arial" pitchFamily="34" charset="0"/>
                <a:ea typeface="Gulim" pitchFamily="34" charset="-127"/>
              </a:rPr>
              <a:t>-</a:t>
            </a:r>
            <a:r>
              <a:rPr lang="tr-TR" b="1" dirty="0" err="1" smtClean="0">
                <a:latin typeface="Arial" pitchFamily="34" charset="0"/>
                <a:ea typeface="Gulim" pitchFamily="34" charset="-127"/>
              </a:rPr>
              <a:t>intermediate</a:t>
            </a:r>
            <a:r>
              <a:rPr lang="tr-TR" b="1" dirty="0" smtClean="0">
                <a:latin typeface="Arial" pitchFamily="34" charset="0"/>
                <a:ea typeface="Gulim" pitchFamily="34" charset="-127"/>
              </a:rPr>
              <a:t>) öğrencileri ise (5) ileri-öncesi (</a:t>
            </a:r>
            <a:r>
              <a:rPr lang="tr-TR" b="1" dirty="0" err="1" smtClean="0">
                <a:latin typeface="Arial" pitchFamily="34" charset="0"/>
                <a:ea typeface="Gulim" pitchFamily="34" charset="-127"/>
              </a:rPr>
              <a:t>pre</a:t>
            </a:r>
            <a:r>
              <a:rPr lang="tr-TR" b="1" dirty="0" smtClean="0">
                <a:latin typeface="Arial" pitchFamily="34" charset="0"/>
                <a:ea typeface="Gulim" pitchFamily="34" charset="-127"/>
              </a:rPr>
              <a:t>-</a:t>
            </a:r>
            <a:r>
              <a:rPr lang="tr-TR" b="1" dirty="0" err="1" smtClean="0">
                <a:latin typeface="Arial" pitchFamily="34" charset="0"/>
                <a:ea typeface="Gulim" pitchFamily="34" charset="-127"/>
              </a:rPr>
              <a:t>advanced</a:t>
            </a:r>
            <a:r>
              <a:rPr lang="tr-TR" b="1" dirty="0" smtClean="0">
                <a:latin typeface="Arial" pitchFamily="34" charset="0"/>
                <a:ea typeface="Gulim" pitchFamily="34" charset="-127"/>
              </a:rPr>
              <a:t>) / CEFR C1 düzeye yükseltecektir. </a:t>
            </a:r>
            <a:endParaRPr lang="en-US" b="1" dirty="0" smtClean="0">
              <a:latin typeface="Arial" pitchFamily="34" charset="0"/>
              <a:ea typeface="Gulim" pitchFamily="34" charset="-127"/>
            </a:endParaRPr>
          </a:p>
          <a:p>
            <a:r>
              <a:rPr lang="tr-TR" b="1" dirty="0" smtClean="0">
                <a:latin typeface="Arial" pitchFamily="34" charset="0"/>
                <a:ea typeface="Gulim" pitchFamily="34" charset="-127"/>
              </a:rPr>
              <a:t>4.3.8.d. (5) ileri-öncesi (</a:t>
            </a:r>
            <a:r>
              <a:rPr lang="tr-TR" b="1" dirty="0" err="1" smtClean="0">
                <a:latin typeface="Arial" pitchFamily="34" charset="0"/>
                <a:ea typeface="Gulim" pitchFamily="34" charset="-127"/>
              </a:rPr>
              <a:t>pre</a:t>
            </a:r>
            <a:r>
              <a:rPr lang="tr-TR" b="1" dirty="0" smtClean="0">
                <a:latin typeface="Arial" pitchFamily="34" charset="0"/>
                <a:ea typeface="Gulim" pitchFamily="34" charset="-127"/>
              </a:rPr>
              <a:t>-</a:t>
            </a:r>
            <a:r>
              <a:rPr lang="tr-TR" b="1" dirty="0" err="1" smtClean="0">
                <a:latin typeface="Arial" pitchFamily="34" charset="0"/>
                <a:ea typeface="Gulim" pitchFamily="34" charset="-127"/>
              </a:rPr>
              <a:t>advanced</a:t>
            </a:r>
            <a:r>
              <a:rPr lang="tr-TR" b="1" dirty="0" smtClean="0">
                <a:latin typeface="Arial" pitchFamily="34" charset="0"/>
                <a:ea typeface="Gulim" pitchFamily="34" charset="-127"/>
              </a:rPr>
              <a:t>) öğrencileri (6) ileri (</a:t>
            </a:r>
            <a:r>
              <a:rPr lang="tr-TR" b="1" dirty="0" err="1" smtClean="0">
                <a:latin typeface="Arial" pitchFamily="34" charset="0"/>
                <a:ea typeface="Gulim" pitchFamily="34" charset="-127"/>
              </a:rPr>
              <a:t>advanced</a:t>
            </a:r>
            <a:r>
              <a:rPr lang="tr-TR" b="1" dirty="0" smtClean="0">
                <a:latin typeface="Arial" pitchFamily="34" charset="0"/>
                <a:ea typeface="Gulim" pitchFamily="34" charset="-127"/>
              </a:rPr>
              <a:t>)  / CEFR C2 düzeye ulaştıracaktır.</a:t>
            </a:r>
            <a:endParaRPr lang="en-US" b="1" dirty="0" smtClean="0">
              <a:latin typeface="Arial" pitchFamily="34" charset="0"/>
              <a:ea typeface="Gulim" pitchFamily="34" charset="-127"/>
            </a:endParaRPr>
          </a:p>
          <a:p>
            <a:endParaRPr lang="en-US" dirty="0" smtClean="0">
              <a:latin typeface="Arial" pitchFamily="34" charset="0"/>
              <a:ea typeface="ＭＳ Ｐゴシック" pitchFamily="34" charset="-128"/>
            </a:endParaRPr>
          </a:p>
        </p:txBody>
      </p:sp>
      <p:sp>
        <p:nvSpPr>
          <p:cNvPr id="36867" name="Slide Number Placeholder 3"/>
          <p:cNvSpPr>
            <a:spLocks noGrp="1"/>
          </p:cNvSpPr>
          <p:nvPr>
            <p:ph type="sldNum" sz="quarter" idx="5"/>
          </p:nvPr>
        </p:nvSpPr>
        <p:spPr>
          <a:noFill/>
        </p:spPr>
        <p:txBody>
          <a:bodyPr/>
          <a:lstStyle/>
          <a:p>
            <a:fld id="{DCB5974F-5E9F-4386-8C6A-1BA2687BC358}" type="slidenum">
              <a:rPr lang="tr-TR"/>
              <a:pPr/>
              <a:t>42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781BC08-CA48-4B3A-BF33-59436943DE0F}" type="slidenum">
              <a:rPr lang="tr-TR"/>
              <a:pPr/>
              <a:t>45</a:t>
            </a:fld>
            <a:endParaRPr lang="tr-TR"/>
          </a:p>
        </p:txBody>
      </p:sp>
      <p:sp>
        <p:nvSpPr>
          <p:cNvPr id="40962" name="Rectangle 2"/>
          <p:cNvSpPr>
            <a:spLocks noGrp="1" noRot="1" noChangeAspect="1" noChangeArrowheads="1" noTextEdit="1"/>
          </p:cNvSpPr>
          <p:nvPr>
            <p:ph type="sldImg"/>
          </p:nvPr>
        </p:nvSpPr>
        <p:spPr>
          <a:xfrm>
            <a:off x="1150938" y="693738"/>
            <a:ext cx="4554537" cy="3416300"/>
          </a:xfrm>
          <a:ln/>
        </p:spPr>
      </p:sp>
      <p:sp>
        <p:nvSpPr>
          <p:cNvPr id="40963" name="Rectangle 3"/>
          <p:cNvSpPr>
            <a:spLocks noGrp="1" noChangeArrowheads="1"/>
          </p:cNvSpPr>
          <p:nvPr>
            <p:ph type="body" idx="1"/>
          </p:nvPr>
        </p:nvSpPr>
        <p:spPr>
          <a:xfrm>
            <a:off x="928688" y="4343400"/>
            <a:ext cx="4997450" cy="4081463"/>
          </a:xfrm>
          <a:noFill/>
          <a:ln/>
        </p:spPr>
        <p:txBody>
          <a:bodyPr/>
          <a:lstStyle/>
          <a:p>
            <a:pPr eaLnBrk="1" hangingPunct="1"/>
            <a:r>
              <a:rPr lang="en-US" smtClean="0">
                <a:latin typeface="Arial" pitchFamily="34" charset="0"/>
                <a:ea typeface="ＭＳ Ｐゴシック" pitchFamily="34" charset="-128"/>
              </a:rPr>
              <a:t>This path is used in every lesson – both in the classroom presentation mode and when students are studying on their own.</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Most students think they are done when they comprehend the material.  However, in a skill-based subject, like English, comprehension is really the first step.  Practice and review AFTER comprehension leads to mastery and acquisition.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This ecosystem allows for mobile learning through DynEd Pro, extension through DynEd plus and access to media, brochures, social media, study records and orientation videos through MyDynEd app</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Students can now fully understand DynEd anytime anywhere</a:t>
            </a:r>
          </a:p>
          <a:p>
            <a:r>
              <a:rPr lang="en-US" smtClean="0">
                <a:latin typeface="Arial" pitchFamily="34" charset="0"/>
                <a:ea typeface="ＭＳ Ｐゴシック" pitchFamily="34" charset="-128"/>
              </a:rPr>
              <a:t>Parents can also understand and access study records</a:t>
            </a:r>
          </a:p>
          <a:p>
            <a:r>
              <a:rPr lang="en-US" smtClean="0">
                <a:latin typeface="Arial" pitchFamily="34" charset="0"/>
                <a:ea typeface="ＭＳ Ｐゴシック" pitchFamily="34" charset="-128"/>
              </a:rPr>
              <a:t>Frequent study is now facilitated</a:t>
            </a:r>
          </a:p>
        </p:txBody>
      </p:sp>
      <p:sp>
        <p:nvSpPr>
          <p:cNvPr id="44035" name="Slide Number Placeholder 3"/>
          <p:cNvSpPr>
            <a:spLocks noGrp="1"/>
          </p:cNvSpPr>
          <p:nvPr>
            <p:ph type="sldNum" sz="quarter" idx="5"/>
          </p:nvPr>
        </p:nvSpPr>
        <p:spPr>
          <a:noFill/>
        </p:spPr>
        <p:txBody>
          <a:bodyPr/>
          <a:lstStyle/>
          <a:p>
            <a:fld id="{033DB5DB-D247-461D-82E1-29CFBD7A9423}" type="slidenum">
              <a:rPr lang="en-US"/>
              <a:pPr/>
              <a:t>47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spcBef>
                <a:spcPct val="0"/>
              </a:spcBef>
            </a:pPr>
            <a:r>
              <a:rPr lang="en-US" smtClean="0">
                <a:solidFill>
                  <a:srgbClr val="002060"/>
                </a:solidFill>
                <a:latin typeface="Arial" pitchFamily="34" charset="0"/>
                <a:ea typeface="ＭＳ Ｐゴシック" pitchFamily="34" charset="-128"/>
              </a:rPr>
              <a:t>The MyDynEd app will allow current or prospective students or teacher or parent to access Study Records, DynEd Communications and Media and even Find a School teaching the DynEd learning approach nearby them</a:t>
            </a:r>
          </a:p>
          <a:p>
            <a:endParaRPr lang="en-US" smtClean="0">
              <a:latin typeface="Arial" pitchFamily="34" charset="0"/>
              <a:ea typeface="ＭＳ Ｐゴシック" pitchFamily="34" charset="-128"/>
            </a:endParaRPr>
          </a:p>
        </p:txBody>
      </p:sp>
      <p:sp>
        <p:nvSpPr>
          <p:cNvPr id="46083" name="Slide Number Placeholder 3"/>
          <p:cNvSpPr>
            <a:spLocks noGrp="1"/>
          </p:cNvSpPr>
          <p:nvPr>
            <p:ph type="sldNum" sz="quarter" idx="5"/>
          </p:nvPr>
        </p:nvSpPr>
        <p:spPr>
          <a:noFill/>
        </p:spPr>
        <p:txBody>
          <a:bodyPr/>
          <a:lstStyle/>
          <a:p>
            <a:fld id="{9EDBBE03-C60D-4535-A021-5F9A20884A87}" type="slidenum">
              <a:rPr lang="en-US"/>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5"/>
          <p:cNvSpPr>
            <a:spLocks noGrp="1" noChangeArrowheads="1"/>
          </p:cNvSpPr>
          <p:nvPr>
            <p:ph type="sldNum" sz="quarter" idx="5"/>
          </p:nvPr>
        </p:nvSpPr>
        <p:spPr>
          <a:noFill/>
          <a:ln>
            <a:miter lim="800000"/>
            <a:headEnd/>
            <a:tailEnd/>
          </a:ln>
        </p:spPr>
        <p:txBody>
          <a:bodyPr/>
          <a:lstStyle/>
          <a:p>
            <a:fld id="{EA40BD3C-E5D2-4426-B2E0-000055844976}" type="slidenum">
              <a:rPr lang="en-US"/>
              <a:pPr/>
              <a:t>49</a:t>
            </a:fld>
            <a:endParaRPr lang="en-US"/>
          </a:p>
        </p:txBody>
      </p:sp>
      <p:sp>
        <p:nvSpPr>
          <p:cNvPr id="108546" name="Rectangle 2"/>
          <p:cNvSpPr>
            <a:spLocks noGrp="1" noRot="1" noChangeAspect="1" noChangeArrowheads="1" noTextEdit="1"/>
          </p:cNvSpPr>
          <p:nvPr>
            <p:ph type="sldImg"/>
          </p:nvPr>
        </p:nvSpPr>
        <p:spPr>
          <a:xfrm>
            <a:off x="1104900" y="685488"/>
            <a:ext cx="4648200" cy="3429000"/>
          </a:xfrm>
          <a:ln/>
        </p:spPr>
      </p:sp>
      <p:sp>
        <p:nvSpPr>
          <p:cNvPr id="108547" name="Rectangle 3"/>
          <p:cNvSpPr>
            <a:spLocks noGrp="1" noChangeArrowheads="1"/>
          </p:cNvSpPr>
          <p:nvPr>
            <p:ph type="body" idx="1"/>
          </p:nvPr>
        </p:nvSpPr>
        <p:spPr>
          <a:xfrm>
            <a:off x="914400" y="4344025"/>
            <a:ext cx="5029200" cy="4114488"/>
          </a:xfrm>
          <a:noFill/>
        </p:spPr>
        <p:txBody>
          <a:bodyPr/>
          <a:lstStyle/>
          <a:p>
            <a:r>
              <a:rPr lang="en-US" smtClean="0"/>
              <a:t>Haftada 2 saat 200 öğrenci için.</a:t>
            </a:r>
          </a:p>
          <a:p>
            <a:r>
              <a:rPr lang="en-US" smtClean="0"/>
              <a:t>Her bir eğitmenin ders yükü haftada 4 saat (400 öğrenci)</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CH"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6B8D972-174D-45DB-BE7E-3B9B6BD2A58B}" type="slidenum">
              <a:rPr lang="tr-TR"/>
              <a:pPr/>
              <a:t>‹#›</a:t>
            </a:fld>
            <a:endParaRPr lang="tr-T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F006F7C-09F0-4B47-9244-BC2D4A1DB448}" type="slidenum">
              <a:rPr lang="tr-TR"/>
              <a:pPr/>
              <a:t>‹#›</a:t>
            </a:fld>
            <a:endParaRPr lang="tr-T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537F732-16F9-4665-AA1F-F57C8103FBC0}" type="slidenum">
              <a:rPr lang="tr-TR"/>
              <a:pPr/>
              <a:t>‹#›</a:t>
            </a:fld>
            <a:endParaRPr lang="tr-T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CH" smtClean="0"/>
              <a:t>Click to edit Master title style</a:t>
            </a:r>
            <a:endParaRPr lang="en-US"/>
          </a:p>
        </p:txBody>
      </p:sp>
      <p:sp>
        <p:nvSpPr>
          <p:cNvPr id="3" name="Content Placeholder 2"/>
          <p:cNvSpPr>
            <a:spLocks noGrp="1"/>
          </p:cNvSpPr>
          <p:nvPr>
            <p:ph idx="1"/>
          </p:nvPr>
        </p:nvSpPr>
        <p:spPr/>
        <p:txBody>
          <a:bodyPr/>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159AAC3-86B4-43E6-A51E-2523CC1561F8}" type="slidenum">
              <a:rPr lang="tr-TR"/>
              <a:pPr/>
              <a:t>‹#›</a:t>
            </a:fld>
            <a:endParaRPr lang="tr-T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CH"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373BCCD-D30C-4A3F-A193-8A04AAAF8EB0}" type="slidenum">
              <a:rPr lang="tr-TR"/>
              <a:pPr/>
              <a:t>‹#›</a:t>
            </a:fld>
            <a:endParaRPr lang="tr-T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fld id="{7E7654E1-EEF9-43DD-B5CA-4796FE955C8A}" type="slidenum">
              <a:rPr lang="tr-TR"/>
              <a:pPr/>
              <a:t>‹#›</a:t>
            </a:fld>
            <a:endParaRPr lang="tr-T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AA8AFDEF-F03E-4B30-96A8-81E3024BDDD6}" type="slidenum">
              <a:rPr lang="tr-TR"/>
              <a:pPr/>
              <a:t>‹#›</a:t>
            </a:fld>
            <a:endParaRPr lang="tr-T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CH"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B01E755-3A57-45E4-8317-272D265A8C2E}" type="slidenum">
              <a:rPr lang="tr-TR"/>
              <a:pPr/>
              <a:t>‹#›</a:t>
            </a:fld>
            <a:endParaRPr lang="tr-T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F9CCDEE-4A0B-4F19-BA8F-9E8C6371EB4F}" type="slidenum">
              <a:rPr lang="tr-TR"/>
              <a:pPr/>
              <a:t>‹#›</a:t>
            </a:fld>
            <a:endParaRPr lang="tr-T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CH" smtClean="0"/>
              <a:t>Click to edit Master text styles</a:t>
            </a:r>
          </a:p>
          <a:p>
            <a:pPr lvl="1"/>
            <a:r>
              <a:rPr lang="it-CH" smtClean="0"/>
              <a:t>Second level</a:t>
            </a:r>
          </a:p>
          <a:p>
            <a:pPr lvl="2"/>
            <a:r>
              <a:rPr lang="it-CH" smtClean="0"/>
              <a:t>Third level</a:t>
            </a:r>
          </a:p>
          <a:p>
            <a:pPr lvl="3"/>
            <a:r>
              <a:rPr lang="it-CH" smtClean="0"/>
              <a:t>Fourth level</a:t>
            </a:r>
          </a:p>
          <a:p>
            <a:pPr lvl="4"/>
            <a:r>
              <a:rPr lang="it-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CH"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fld id="{FB795D4B-FD62-4EAF-BF54-BB555F5D4247}" type="slidenum">
              <a:rPr lang="tr-TR"/>
              <a:pPr/>
              <a:t>‹#›</a:t>
            </a:fld>
            <a:endParaRPr lang="tr-T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CH"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fld id="{D9C6542C-3940-4E4A-8EAB-22D28A999066}" type="slidenum">
              <a:rPr lang="tr-TR"/>
              <a:pPr/>
              <a:t>‹#›</a:t>
            </a:fld>
            <a:endParaRPr lang="tr-T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7447420-D6AA-45DA-B631-322CD4F94ED3}" type="slidenum">
              <a:rPr lang="tr-TR"/>
              <a:pPr/>
              <a:t>‹#›</a:t>
            </a:fld>
            <a:endParaRPr lang="tr-TR"/>
          </a:p>
        </p:txBody>
      </p:sp>
    </p:spTree>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ransition spd="slow"/>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94"/>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94"/>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94"/>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94"/>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94"/>
        </a:defRPr>
      </a:lvl6pPr>
      <a:lvl7pPr marL="914400" algn="ctr" rtl="0" fontAlgn="base">
        <a:spcBef>
          <a:spcPct val="0"/>
        </a:spcBef>
        <a:spcAft>
          <a:spcPct val="0"/>
        </a:spcAft>
        <a:defRPr sz="4400">
          <a:solidFill>
            <a:schemeClr val="tx2"/>
          </a:solidFill>
          <a:latin typeface="Arial" pitchFamily="-112" charset="-94"/>
        </a:defRPr>
      </a:lvl7pPr>
      <a:lvl8pPr marL="1371600" algn="ctr" rtl="0" fontAlgn="base">
        <a:spcBef>
          <a:spcPct val="0"/>
        </a:spcBef>
        <a:spcAft>
          <a:spcPct val="0"/>
        </a:spcAft>
        <a:defRPr sz="4400">
          <a:solidFill>
            <a:schemeClr val="tx2"/>
          </a:solidFill>
          <a:latin typeface="Arial" pitchFamily="-112" charset="-94"/>
        </a:defRPr>
      </a:lvl8pPr>
      <a:lvl9pPr marL="1828800" algn="ctr" rtl="0" fontAlgn="base">
        <a:spcBef>
          <a:spcPct val="0"/>
        </a:spcBef>
        <a:spcAft>
          <a:spcPct val="0"/>
        </a:spcAft>
        <a:defRPr sz="4400">
          <a:solidFill>
            <a:schemeClr val="tx2"/>
          </a:solidFill>
          <a:latin typeface="Arial" pitchFamily="-112" charset="-9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3d_marbles_ipad_2_wallpaper-other"/>
          <p:cNvPicPr>
            <a:picLocks noChangeAspect="1" noChangeArrowheads="1"/>
          </p:cNvPicPr>
          <p:nvPr/>
        </p:nvPicPr>
        <p:blipFill>
          <a:blip r:embed="rId3"/>
          <a:srcRect r="73334"/>
          <a:stretch>
            <a:fillRect/>
          </a:stretch>
        </p:blipFill>
        <p:spPr bwMode="auto">
          <a:xfrm>
            <a:off x="0" y="0"/>
            <a:ext cx="1828800" cy="6858000"/>
          </a:xfrm>
          <a:prstGeom prst="rect">
            <a:avLst/>
          </a:prstGeom>
          <a:noFill/>
          <a:ln w="9525">
            <a:noFill/>
            <a:miter lim="800000"/>
            <a:headEnd/>
            <a:tailEnd/>
          </a:ln>
        </p:spPr>
      </p:pic>
      <p:sp>
        <p:nvSpPr>
          <p:cNvPr id="3" name="TextBox 2"/>
          <p:cNvSpPr txBox="1"/>
          <p:nvPr/>
        </p:nvSpPr>
        <p:spPr>
          <a:xfrm>
            <a:off x="1981200" y="1905000"/>
            <a:ext cx="7391400" cy="1938338"/>
          </a:xfrm>
          <a:prstGeom prst="rect">
            <a:avLst/>
          </a:prstGeom>
          <a:noFill/>
        </p:spPr>
        <p:txBody>
          <a:bodyPr>
            <a:spAutoFit/>
          </a:bodyPr>
          <a:lstStyle/>
          <a:p>
            <a:pPr marL="342900" indent="-342900" latinLnBrk="1">
              <a:buFont typeface="Wingdings" pitchFamily="2" charset="2"/>
              <a:buChar char="ü"/>
            </a:pPr>
            <a:r>
              <a:rPr lang="en-US">
                <a:latin typeface="Helvetica" pitchFamily="1" charset="0"/>
              </a:rPr>
              <a:t>Bilgisayar/Teknoloji  Destekli İngilizce Dil Eğitimi</a:t>
            </a:r>
          </a:p>
          <a:p>
            <a:pPr marL="342900" indent="-342900" latinLnBrk="1"/>
            <a:r>
              <a:rPr lang="en-US">
                <a:latin typeface="Helvetica" pitchFamily="1" charset="0"/>
              </a:rPr>
              <a:t>    Sistemi</a:t>
            </a:r>
          </a:p>
          <a:p>
            <a:pPr marL="342900" indent="-342900" algn="ctr" latinLnBrk="1">
              <a:buFont typeface="Wingdings" pitchFamily="2" charset="2"/>
              <a:buChar char="§"/>
            </a:pPr>
            <a:endParaRPr lang="en-US">
              <a:latin typeface="Helvetica" pitchFamily="1" charset="0"/>
            </a:endParaRPr>
          </a:p>
          <a:p>
            <a:pPr marL="342900" indent="-342900" latinLnBrk="1">
              <a:buFont typeface="Wingdings" pitchFamily="2" charset="2"/>
              <a:buChar char="ü"/>
            </a:pPr>
            <a:r>
              <a:rPr lang="en-US">
                <a:latin typeface="Helvetica" pitchFamily="1" charset="0"/>
              </a:rPr>
              <a:t>Karma Dil Eğitimi Sistemi</a:t>
            </a:r>
          </a:p>
          <a:p>
            <a:pPr marL="342900" indent="-342900" algn="ctr" latinLnBrk="1"/>
            <a:endParaRPr lang="en-US"/>
          </a:p>
        </p:txBody>
      </p:sp>
      <p:sp>
        <p:nvSpPr>
          <p:cNvPr id="4" name="Rectangle 3"/>
          <p:cNvSpPr>
            <a:spLocks noChangeArrowheads="1"/>
          </p:cNvSpPr>
          <p:nvPr/>
        </p:nvSpPr>
        <p:spPr bwMode="auto">
          <a:xfrm>
            <a:off x="1295400" y="381000"/>
            <a:ext cx="7239000" cy="1066800"/>
          </a:xfrm>
          <a:prstGeom prst="rect">
            <a:avLst/>
          </a:prstGeom>
          <a:noFill/>
          <a:ln>
            <a:noFill/>
          </a:ln>
          <a:effectLst/>
          <a:extLst/>
        </p:spPr>
        <p:txBody>
          <a:bodyPr lIns="92075" tIns="46038" rIns="92075" bIns="46038" anchor="ctr"/>
          <a:lstStyle/>
          <a:p>
            <a:pPr algn="ctr" eaLnBrk="0" hangingPunct="0">
              <a:defRPr/>
            </a:pPr>
            <a:r>
              <a:rPr lang="en-US" altLang="zh-CN" sz="4600" dirty="0">
                <a:latin typeface="Helvetica"/>
                <a:ea typeface="+mj-ea"/>
                <a:cs typeface="Helvetica"/>
              </a:rPr>
              <a:t>DynEd </a:t>
            </a:r>
            <a:r>
              <a:rPr lang="en-US" altLang="zh-CN" sz="4600" dirty="0" err="1">
                <a:latin typeface="Helvetica"/>
                <a:ea typeface="+mj-ea"/>
                <a:cs typeface="Helvetica"/>
              </a:rPr>
              <a:t>nedir</a:t>
            </a:r>
            <a:r>
              <a:rPr lang="en-US" altLang="zh-CN" sz="4600" dirty="0">
                <a:latin typeface="Helvetica"/>
                <a:ea typeface="+mj-ea"/>
                <a:cs typeface="Helvetica"/>
              </a:rPr>
              <a:t>?</a:t>
            </a:r>
          </a:p>
        </p:txBody>
      </p:sp>
      <p:graphicFrame>
        <p:nvGraphicFramePr>
          <p:cNvPr id="5" name="Diagram 4"/>
          <p:cNvGraphicFramePr/>
          <p:nvPr/>
        </p:nvGraphicFramePr>
        <p:xfrm>
          <a:off x="3733800" y="3657600"/>
          <a:ext cx="50292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4997" name="Picture 5" descr="C:\Users\MBF\AppData\Local\Microsoft\Windows\Temporary Internet Files\Content.IE5\C28MVBRI\MM900283622[1].gif"/>
          <p:cNvPicPr>
            <a:picLocks noChangeAspect="1" noChangeArrowheads="1" noCrop="1"/>
          </p:cNvPicPr>
          <p:nvPr/>
        </p:nvPicPr>
        <p:blipFill>
          <a:blip r:embed="rId9"/>
          <a:srcRect/>
          <a:stretch>
            <a:fillRect/>
          </a:stretch>
        </p:blipFill>
        <p:spPr bwMode="auto">
          <a:xfrm>
            <a:off x="1828800" y="4495800"/>
            <a:ext cx="1243013" cy="990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980728"/>
            <a:ext cx="7772400" cy="1470025"/>
          </a:xfrm>
          <a:solidFill>
            <a:srgbClr val="7030A0"/>
          </a:solidFill>
        </p:spPr>
        <p:txBody>
          <a:bodyPr/>
          <a:lstStyle/>
          <a:p>
            <a:r>
              <a:rPr lang="tr-TR" dirty="0" smtClean="0"/>
              <a:t>En etkili  öğrenme yönetime sahiptir</a:t>
            </a:r>
            <a:endParaRPr lang="tr-TR" dirty="0"/>
          </a:p>
        </p:txBody>
      </p:sp>
      <p:sp>
        <p:nvSpPr>
          <p:cNvPr id="3" name="2 Alt Başlık"/>
          <p:cNvSpPr>
            <a:spLocks noGrp="1"/>
          </p:cNvSpPr>
          <p:nvPr>
            <p:ph type="subTitle" idx="1"/>
          </p:nvPr>
        </p:nvSpPr>
        <p:spPr>
          <a:xfrm>
            <a:off x="539552" y="2924944"/>
            <a:ext cx="8208912" cy="2713856"/>
          </a:xfrm>
        </p:spPr>
        <p:txBody>
          <a:bodyPr/>
          <a:lstStyle/>
          <a:p>
            <a:r>
              <a:rPr lang="tr-TR" dirty="0" smtClean="0"/>
              <a:t>Dyned  sistemi </a:t>
            </a:r>
            <a:r>
              <a:rPr lang="tr-TR" dirty="0" err="1" smtClean="0"/>
              <a:t>nörön</a:t>
            </a:r>
            <a:r>
              <a:rPr lang="tr-TR" dirty="0" smtClean="0"/>
              <a:t>  öğrenme sistemidir  .Ajanların öğrenmesinde kullanılan en etkili öğrenme sistemidir.</a:t>
            </a:r>
            <a:endParaRPr lang="tr-TR"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980728"/>
            <a:ext cx="7772400" cy="1470025"/>
          </a:xfrm>
          <a:solidFill>
            <a:schemeClr val="accent2">
              <a:lumMod val="75000"/>
            </a:schemeClr>
          </a:solidFill>
        </p:spPr>
        <p:txBody>
          <a:bodyPr/>
          <a:lstStyle/>
          <a:p>
            <a:r>
              <a:rPr lang="tr-TR" dirty="0" smtClean="0"/>
              <a:t>Sınava en iyi şekilde hazırlar</a:t>
            </a:r>
            <a:endParaRPr lang="tr-TR" dirty="0"/>
          </a:p>
        </p:txBody>
      </p:sp>
      <p:sp>
        <p:nvSpPr>
          <p:cNvPr id="3" name="2 Alt Başlık"/>
          <p:cNvSpPr>
            <a:spLocks noGrp="1"/>
          </p:cNvSpPr>
          <p:nvPr>
            <p:ph type="subTitle" idx="1"/>
          </p:nvPr>
        </p:nvSpPr>
        <p:spPr>
          <a:xfrm>
            <a:off x="323528" y="2564904"/>
            <a:ext cx="8820472" cy="3073896"/>
          </a:xfrm>
        </p:spPr>
        <p:txBody>
          <a:bodyPr/>
          <a:lstStyle/>
          <a:p>
            <a:r>
              <a:rPr lang="tr-TR" dirty="0" smtClean="0"/>
              <a:t>Dyned  muazzam bir sınava hazırlama  sistemidir.Öğretmenin mesleki bilgisinin  gelişmesinde  katkı sağlar.</a:t>
            </a:r>
            <a:endParaRPr lang="tr-TR"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a:solidFill>
            <a:srgbClr val="FF0000"/>
          </a:solidFill>
        </p:spPr>
        <p:txBody>
          <a:bodyPr/>
          <a:lstStyle/>
          <a:p>
            <a:r>
              <a:rPr lang="tr-TR" dirty="0" smtClean="0"/>
              <a:t>Sistemde en çok kalan öğrenciye ödül</a:t>
            </a:r>
            <a:endParaRPr lang="tr-TR" dirty="0"/>
          </a:p>
        </p:txBody>
      </p:sp>
      <p:sp>
        <p:nvSpPr>
          <p:cNvPr id="3" name="2 Alt Başlık"/>
          <p:cNvSpPr>
            <a:spLocks noGrp="1"/>
          </p:cNvSpPr>
          <p:nvPr>
            <p:ph type="subTitle" idx="1"/>
          </p:nvPr>
        </p:nvSpPr>
        <p:spPr>
          <a:xfrm>
            <a:off x="467544" y="2564904"/>
            <a:ext cx="8352928" cy="3073896"/>
          </a:xfrm>
        </p:spPr>
        <p:txBody>
          <a:bodyPr/>
          <a:lstStyle/>
          <a:p>
            <a:r>
              <a:rPr lang="tr-TR" dirty="0" smtClean="0"/>
              <a:t>Dyned de  en çok  çalışan sistemde en çok kalan  öğrenci törenle okullarınca   ödüllendirilmelidir.</a:t>
            </a:r>
            <a:endParaRPr lang="tr-TR"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980728"/>
            <a:ext cx="8352928" cy="1470025"/>
          </a:xfrm>
          <a:solidFill>
            <a:srgbClr val="003399"/>
          </a:solidFill>
        </p:spPr>
        <p:txBody>
          <a:bodyPr/>
          <a:lstStyle/>
          <a:p>
            <a:r>
              <a:rPr lang="tr-TR" dirty="0" smtClean="0"/>
              <a:t>VELİLERE ANLATILMALIDIR</a:t>
            </a:r>
            <a:endParaRPr lang="tr-TR" dirty="0"/>
          </a:p>
        </p:txBody>
      </p:sp>
      <p:sp>
        <p:nvSpPr>
          <p:cNvPr id="3" name="2 Alt Başlık"/>
          <p:cNvSpPr>
            <a:spLocks noGrp="1"/>
          </p:cNvSpPr>
          <p:nvPr>
            <p:ph type="subTitle" idx="1"/>
          </p:nvPr>
        </p:nvSpPr>
        <p:spPr>
          <a:xfrm>
            <a:off x="107504" y="2780928"/>
            <a:ext cx="8496944" cy="2857872"/>
          </a:xfrm>
        </p:spPr>
        <p:txBody>
          <a:bodyPr/>
          <a:lstStyle/>
          <a:p>
            <a:r>
              <a:rPr lang="tr-TR" dirty="0" smtClean="0"/>
              <a:t>Okul yöneticileri   ve öğretmenler   Dyned  faydalı olduğunu  velilere ve öğrencilere    bilgilendirme toplantıları ile  anlatacaklar</a:t>
            </a:r>
            <a:endParaRPr lang="tr-TR"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620688"/>
            <a:ext cx="8424936" cy="1470025"/>
          </a:xfrm>
          <a:solidFill>
            <a:schemeClr val="accent6">
              <a:lumMod val="75000"/>
            </a:schemeClr>
          </a:solidFill>
        </p:spPr>
        <p:txBody>
          <a:bodyPr/>
          <a:lstStyle/>
          <a:p>
            <a:r>
              <a:rPr lang="tr-TR" dirty="0" smtClean="0"/>
              <a:t>Öğretmenler Dyned de sadece  gözlemcidir.</a:t>
            </a:r>
            <a:endParaRPr lang="tr-TR" dirty="0"/>
          </a:p>
        </p:txBody>
      </p:sp>
      <p:sp>
        <p:nvSpPr>
          <p:cNvPr id="3" name="2 Alt Başlık"/>
          <p:cNvSpPr>
            <a:spLocks noGrp="1"/>
          </p:cNvSpPr>
          <p:nvPr>
            <p:ph type="subTitle" idx="1"/>
          </p:nvPr>
        </p:nvSpPr>
        <p:spPr>
          <a:xfrm>
            <a:off x="611560" y="2420888"/>
            <a:ext cx="8136904" cy="3600400"/>
          </a:xfrm>
        </p:spPr>
        <p:txBody>
          <a:bodyPr/>
          <a:lstStyle/>
          <a:p>
            <a:r>
              <a:rPr lang="tr-TR" dirty="0" smtClean="0"/>
              <a:t>Öğretmenler Dyned de sadece  gözlemcidir.Ancak  gözlemelerini iyi yapmaları  için sisteme öğrenci olarak da giriş yaparak   sistem aşamalarını  gezinti yaparak   iyi algılamaları gerekiyor ki başarı sağlansın</a:t>
            </a:r>
            <a:endParaRPr lang="tr-TR"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C00000"/>
          </a:solidFill>
        </p:spPr>
        <p:txBody>
          <a:bodyPr/>
          <a:lstStyle/>
          <a:p>
            <a:r>
              <a:rPr lang="tr-TR" sz="3200" dirty="0" smtClean="0"/>
              <a:t>SİSTEMDE ÖĞRENCİN EDEN  PASİF DURUMDA OLUR?</a:t>
            </a:r>
            <a:endParaRPr lang="tr-TR" sz="3200" dirty="0"/>
          </a:p>
        </p:txBody>
      </p:sp>
      <p:sp>
        <p:nvSpPr>
          <p:cNvPr id="3" name="2 İçerik Yer Tutucusu"/>
          <p:cNvSpPr>
            <a:spLocks noGrp="1"/>
          </p:cNvSpPr>
          <p:nvPr>
            <p:ph idx="1"/>
          </p:nvPr>
        </p:nvSpPr>
        <p:spPr/>
        <p:txBody>
          <a:bodyPr/>
          <a:lstStyle/>
          <a:p>
            <a:r>
              <a:rPr lang="tr-TR" dirty="0" smtClean="0"/>
              <a:t>Dyned de  pasif durumda olan  öğrencilerin sistemdeki çalışmaları   31 gün ara verdiğinde olur.</a:t>
            </a:r>
            <a:endParaRPr lang="tr-TR" dirty="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B0F0"/>
          </a:solidFill>
        </p:spPr>
        <p:txBody>
          <a:bodyPr/>
          <a:lstStyle/>
          <a:p>
            <a:r>
              <a:rPr lang="tr-TR" sz="3200" dirty="0" smtClean="0"/>
              <a:t>SEVİYE BELİRLEME TESTLERİNİN ÖNEMİ</a:t>
            </a:r>
            <a:endParaRPr lang="tr-TR" sz="3200" dirty="0"/>
          </a:p>
        </p:txBody>
      </p:sp>
      <p:sp>
        <p:nvSpPr>
          <p:cNvPr id="3" name="2 İçerik Yer Tutucusu"/>
          <p:cNvSpPr>
            <a:spLocks noGrp="1"/>
          </p:cNvSpPr>
          <p:nvPr>
            <p:ph idx="1"/>
          </p:nvPr>
        </p:nvSpPr>
        <p:spPr/>
        <p:txBody>
          <a:bodyPr/>
          <a:lstStyle/>
          <a:p>
            <a:r>
              <a:rPr lang="tr-TR" dirty="0" smtClean="0"/>
              <a:t>Dyned  sistemindeki   girişlerde  öğretmenler   öğlecilerini   ilk basamaklarda  1. Seviye belirleme sınavlarında    iyi  motive olmalıdır.ilk test   tekrarları yapıldıktan sonra   </a:t>
            </a:r>
            <a:r>
              <a:rPr lang="tr-TR" dirty="0" err="1" smtClean="0"/>
              <a:t>part</a:t>
            </a:r>
            <a:r>
              <a:rPr lang="tr-TR" dirty="0" smtClean="0"/>
              <a:t>  2. Teste geçilmesi öğrenciye güven açısından önemlidir.</a:t>
            </a:r>
            <a:endParaRPr lang="tr-TR"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0"/>
            <a:ext cx="7772400" cy="1470025"/>
          </a:xfrm>
          <a:solidFill>
            <a:schemeClr val="accent6">
              <a:lumMod val="75000"/>
            </a:schemeClr>
          </a:solidFill>
        </p:spPr>
        <p:txBody>
          <a:bodyPr/>
          <a:lstStyle/>
          <a:p>
            <a:r>
              <a:rPr lang="tr-TR" sz="2400" dirty="0" smtClean="0"/>
              <a:t>İLÇE  KOORDİNATÖR VE YARDIMCILARI </a:t>
            </a:r>
            <a:endParaRPr lang="tr-TR" sz="2400" dirty="0"/>
          </a:p>
        </p:txBody>
      </p:sp>
      <p:sp>
        <p:nvSpPr>
          <p:cNvPr id="3" name="2 Alt Başlık"/>
          <p:cNvSpPr>
            <a:spLocks noGrp="1"/>
          </p:cNvSpPr>
          <p:nvPr>
            <p:ph type="subTitle" idx="1"/>
          </p:nvPr>
        </p:nvSpPr>
        <p:spPr>
          <a:xfrm>
            <a:off x="755576" y="1844824"/>
            <a:ext cx="7920880" cy="3672408"/>
          </a:xfrm>
        </p:spPr>
        <p:txBody>
          <a:bodyPr/>
          <a:lstStyle/>
          <a:p>
            <a:r>
              <a:rPr lang="tr-TR" dirty="0" smtClean="0"/>
              <a:t>İlçe  koordinatörleri ve yardımcıları   sisteme  öğrenci olarak da girmeleri gerekir .Bakanlık bütün çalışmaları  sistem üzerinden takip ediyor  raporlamalarını alıyor.</a:t>
            </a:r>
            <a:endParaRPr lang="tr-TR" dirty="0"/>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1268760"/>
            <a:ext cx="8604448" cy="1470025"/>
          </a:xfrm>
          <a:solidFill>
            <a:schemeClr val="accent4">
              <a:lumMod val="75000"/>
            </a:schemeClr>
          </a:solidFill>
        </p:spPr>
        <p:txBody>
          <a:bodyPr/>
          <a:lstStyle/>
          <a:p>
            <a:r>
              <a:rPr lang="tr-TR" dirty="0" smtClean="0"/>
              <a:t>Dyned  ezberciliğe  karşıdır</a:t>
            </a:r>
            <a:endParaRPr lang="tr-TR" dirty="0"/>
          </a:p>
        </p:txBody>
      </p:sp>
      <p:sp>
        <p:nvSpPr>
          <p:cNvPr id="3" name="2 Alt Başlık"/>
          <p:cNvSpPr>
            <a:spLocks noGrp="1"/>
          </p:cNvSpPr>
          <p:nvPr>
            <p:ph type="subTitle" idx="1"/>
          </p:nvPr>
        </p:nvSpPr>
        <p:spPr>
          <a:xfrm>
            <a:off x="611560" y="2924944"/>
            <a:ext cx="8280920" cy="3744416"/>
          </a:xfrm>
        </p:spPr>
        <p:txBody>
          <a:bodyPr/>
          <a:lstStyle/>
          <a:p>
            <a:r>
              <a:rPr lang="tr-TR" dirty="0" smtClean="0"/>
              <a:t>Bütün  öğrenmede olduğu gibi  </a:t>
            </a:r>
            <a:r>
              <a:rPr lang="tr-TR" dirty="0" err="1" smtClean="0"/>
              <a:t>dyned</a:t>
            </a:r>
            <a:r>
              <a:rPr lang="tr-TR" dirty="0" smtClean="0"/>
              <a:t>  eğitiminde başarı  tekrara dayanır. Ezberci   öğrenmeye  karşıdır.Tekrar  sıklığı  fazlaca yapılmalıdır.</a:t>
            </a:r>
            <a:endParaRPr lang="tr-TR" dirty="0"/>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C00000"/>
          </a:solidFill>
        </p:spPr>
        <p:txBody>
          <a:bodyPr/>
          <a:lstStyle/>
          <a:p>
            <a:r>
              <a:rPr lang="tr-TR" sz="2800" dirty="0" smtClean="0"/>
              <a:t>Şifreler değişir mi   ? Öğrenci şifreleri  okul değişince  değişecek mi?</a:t>
            </a:r>
            <a:endParaRPr lang="tr-TR" sz="2800" dirty="0"/>
          </a:p>
        </p:txBody>
      </p:sp>
      <p:sp>
        <p:nvSpPr>
          <p:cNvPr id="3" name="2 İçerik Yer Tutucusu"/>
          <p:cNvSpPr>
            <a:spLocks noGrp="1"/>
          </p:cNvSpPr>
          <p:nvPr>
            <p:ph idx="1"/>
          </p:nvPr>
        </p:nvSpPr>
        <p:spPr/>
        <p:txBody>
          <a:bodyPr/>
          <a:lstStyle/>
          <a:p>
            <a:r>
              <a:rPr lang="tr-TR" dirty="0" smtClean="0"/>
              <a:t>Okullardaki  öğrencilere verilen şifreler değişmez okulları bitene kadar da devam eder.Okuldan nakil olarak başka bir okula gitse de  şifre aynıdır.İlçe</a:t>
            </a:r>
            <a:endParaRPr lang="tr-TR"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3d_marbles_ipad_2_wallpaper-other"/>
          <p:cNvPicPr>
            <a:picLocks noChangeAspect="1" noChangeArrowheads="1"/>
          </p:cNvPicPr>
          <p:nvPr/>
        </p:nvPicPr>
        <p:blipFill>
          <a:blip r:embed="rId3"/>
          <a:srcRect r="73334"/>
          <a:stretch>
            <a:fillRect/>
          </a:stretch>
        </p:blipFill>
        <p:spPr bwMode="auto">
          <a:xfrm>
            <a:off x="0" y="0"/>
            <a:ext cx="1828800" cy="6858000"/>
          </a:xfrm>
          <a:prstGeom prst="rect">
            <a:avLst/>
          </a:prstGeom>
          <a:noFill/>
          <a:ln w="9525">
            <a:noFill/>
            <a:miter lim="800000"/>
            <a:headEnd/>
            <a:tailEnd/>
          </a:ln>
        </p:spPr>
      </p:pic>
      <p:sp>
        <p:nvSpPr>
          <p:cNvPr id="87042" name="TextBox 1"/>
          <p:cNvSpPr txBox="1">
            <a:spLocks noChangeArrowheads="1"/>
          </p:cNvSpPr>
          <p:nvPr/>
        </p:nvSpPr>
        <p:spPr bwMode="auto">
          <a:xfrm>
            <a:off x="2286000" y="1295400"/>
            <a:ext cx="6553200" cy="6002338"/>
          </a:xfrm>
          <a:prstGeom prst="rect">
            <a:avLst/>
          </a:prstGeom>
          <a:noFill/>
          <a:ln w="9525">
            <a:noFill/>
            <a:miter lim="800000"/>
            <a:headEnd/>
            <a:tailEnd/>
          </a:ln>
        </p:spPr>
        <p:txBody>
          <a:bodyPr>
            <a:spAutoFit/>
          </a:bodyPr>
          <a:lstStyle/>
          <a:p>
            <a:pPr>
              <a:spcBef>
                <a:spcPts val="1800"/>
              </a:spcBef>
            </a:pPr>
            <a:r>
              <a:rPr kumimoji="0" lang="en-US" b="1" u="sng" dirty="0">
                <a:solidFill>
                  <a:srgbClr val="363636"/>
                </a:solidFill>
                <a:latin typeface="Helvetica" pitchFamily="1" charset="0"/>
              </a:rPr>
              <a:t>ASTD Certified </a:t>
            </a:r>
            <a:br>
              <a:rPr kumimoji="0" lang="en-US" b="1" u="sng" dirty="0">
                <a:solidFill>
                  <a:srgbClr val="363636"/>
                </a:solidFill>
                <a:latin typeface="Helvetica" pitchFamily="1" charset="0"/>
              </a:rPr>
            </a:br>
            <a:r>
              <a:rPr kumimoji="0" lang="en-US" sz="2000" i="1" dirty="0">
                <a:solidFill>
                  <a:srgbClr val="363636"/>
                </a:solidFill>
                <a:latin typeface="Helvetica" pitchFamily="1" charset="0"/>
              </a:rPr>
              <a:t>(American Society for Training &amp; Development)</a:t>
            </a:r>
          </a:p>
          <a:p>
            <a:pPr>
              <a:spcBef>
                <a:spcPts val="1800"/>
              </a:spcBef>
            </a:pPr>
            <a:r>
              <a:rPr kumimoji="0" lang="en-US" dirty="0">
                <a:solidFill>
                  <a:srgbClr val="363636"/>
                </a:solidFill>
                <a:latin typeface="Trebuchet MS" pitchFamily="34" charset="0"/>
              </a:rPr>
              <a:t>  </a:t>
            </a:r>
            <a:r>
              <a:rPr kumimoji="0" lang="en-US" sz="2800" dirty="0">
                <a:solidFill>
                  <a:srgbClr val="363636"/>
                </a:solidFill>
                <a:latin typeface="Helvetica" pitchFamily="1" charset="0"/>
              </a:rPr>
              <a:t>Shell, Conoco-Phillips, Chevron, NATO</a:t>
            </a:r>
          </a:p>
          <a:p>
            <a:pPr>
              <a:spcBef>
                <a:spcPts val="1800"/>
              </a:spcBef>
            </a:pPr>
            <a:r>
              <a:rPr kumimoji="0" lang="en-US" sz="2800" dirty="0">
                <a:solidFill>
                  <a:srgbClr val="363636"/>
                </a:solidFill>
                <a:latin typeface="Helvetica" pitchFamily="1" charset="0"/>
              </a:rPr>
              <a:t>  Turkish Airlines, Air China, </a:t>
            </a:r>
          </a:p>
          <a:p>
            <a:pPr>
              <a:spcBef>
                <a:spcPts val="1800"/>
              </a:spcBef>
            </a:pPr>
            <a:r>
              <a:rPr kumimoji="0" lang="en-US" sz="2800" dirty="0">
                <a:solidFill>
                  <a:srgbClr val="363636"/>
                </a:solidFill>
                <a:latin typeface="Helvetica" pitchFamily="1" charset="0"/>
              </a:rPr>
              <a:t>  Vietnam Airlines, Airbus, Boeing,</a:t>
            </a:r>
          </a:p>
          <a:p>
            <a:pPr>
              <a:spcBef>
                <a:spcPts val="1800"/>
              </a:spcBef>
            </a:pPr>
            <a:r>
              <a:rPr kumimoji="0" lang="en-US" sz="2800" dirty="0">
                <a:solidFill>
                  <a:srgbClr val="363636"/>
                </a:solidFill>
                <a:latin typeface="Helvetica" pitchFamily="1" charset="0"/>
              </a:rPr>
              <a:t>  Dow Chemical, USAID</a:t>
            </a:r>
          </a:p>
          <a:p>
            <a:pPr>
              <a:spcBef>
                <a:spcPts val="1800"/>
              </a:spcBef>
            </a:pPr>
            <a:r>
              <a:rPr kumimoji="0" lang="en-US" sz="2800" dirty="0">
                <a:solidFill>
                  <a:srgbClr val="363636"/>
                </a:solidFill>
                <a:latin typeface="Helvetica" pitchFamily="1" charset="0"/>
              </a:rPr>
              <a:t>  Epson, Canon, YKK, IBM, Oracle, Intel</a:t>
            </a:r>
          </a:p>
          <a:p>
            <a:pPr>
              <a:spcBef>
                <a:spcPts val="1800"/>
              </a:spcBef>
            </a:pPr>
            <a:r>
              <a:rPr kumimoji="0" lang="en-US" sz="2800" dirty="0">
                <a:solidFill>
                  <a:srgbClr val="363636"/>
                </a:solidFill>
                <a:latin typeface="Helvetica" pitchFamily="1" charset="0"/>
              </a:rPr>
              <a:t>  Samsung, Shangri La Hotels, RELC</a:t>
            </a:r>
          </a:p>
          <a:p>
            <a:pPr>
              <a:spcBef>
                <a:spcPts val="1800"/>
              </a:spcBef>
            </a:pPr>
            <a:endParaRPr kumimoji="0" lang="en-US" sz="2800" dirty="0">
              <a:solidFill>
                <a:srgbClr val="363636"/>
              </a:solidFill>
              <a:latin typeface="Helvetica" pitchFamily="1" charset="0"/>
            </a:endParaRPr>
          </a:p>
          <a:p>
            <a:pPr algn="ctr" latinLnBrk="1"/>
            <a:endParaRPr lang="en-US" dirty="0"/>
          </a:p>
        </p:txBody>
      </p:sp>
      <p:sp>
        <p:nvSpPr>
          <p:cNvPr id="87043" name="TextBox 2"/>
          <p:cNvSpPr txBox="1">
            <a:spLocks noChangeArrowheads="1"/>
          </p:cNvSpPr>
          <p:nvPr/>
        </p:nvSpPr>
        <p:spPr bwMode="auto">
          <a:xfrm>
            <a:off x="1600200" y="381000"/>
            <a:ext cx="7162800" cy="800100"/>
          </a:xfrm>
          <a:prstGeom prst="rect">
            <a:avLst/>
          </a:prstGeom>
          <a:noFill/>
          <a:ln w="9525">
            <a:noFill/>
            <a:miter lim="800000"/>
            <a:headEnd/>
            <a:tailEnd/>
          </a:ln>
        </p:spPr>
        <p:txBody>
          <a:bodyPr>
            <a:spAutoFit/>
          </a:bodyPr>
          <a:lstStyle/>
          <a:p>
            <a:pPr algn="ctr" eaLnBrk="0" hangingPunct="0"/>
            <a:r>
              <a:rPr lang="en-US" sz="4600">
                <a:latin typeface="Helvetica" pitchFamily="1" charset="0"/>
              </a:rPr>
              <a:t>Şirket Ve Özel Sektör</a:t>
            </a:r>
          </a:p>
        </p:txBody>
      </p:sp>
      <p:sp>
        <p:nvSpPr>
          <p:cNvPr id="11" name="Text Box 25"/>
          <p:cNvSpPr txBox="1">
            <a:spLocks noChangeArrowheads="1"/>
          </p:cNvSpPr>
          <p:nvPr/>
        </p:nvSpPr>
        <p:spPr bwMode="auto">
          <a:xfrm>
            <a:off x="0" y="4191000"/>
            <a:ext cx="9144000" cy="1295400"/>
          </a:xfrm>
          <a:prstGeom prst="rect">
            <a:avLst/>
          </a:prstGeom>
          <a:solidFill>
            <a:srgbClr val="FF0000"/>
          </a:solidFill>
          <a:ln w="9525">
            <a:noFill/>
            <a:miter lim="800000"/>
            <a:headEnd/>
            <a:tailEnd/>
          </a:ln>
          <a:effectLst>
            <a:prstShdw prst="shdw17" dist="17961" dir="2700000">
              <a:srgbClr val="6D171B">
                <a:alpha val="74997"/>
              </a:srgbClr>
            </a:prstShdw>
          </a:effectLst>
        </p:spPr>
        <p:txBody>
          <a:bodyPr anchor="ctr"/>
          <a:lstStyle/>
          <a:p>
            <a:pPr algn="ctr" eaLnBrk="0" hangingPunct="0"/>
            <a:r>
              <a:rPr lang="en-GB" sz="4000">
                <a:latin typeface="Trebuchet MS" pitchFamily="34" charset="0"/>
              </a:rPr>
              <a:t> 10 milyon  kullanıcı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rgbClr r="0" g="0" b="0"/>
          </a:lnRef>
          <a:fillRef idx="1001">
            <a:schemeClr val="dk1"/>
          </a:fillRef>
          <a:effectRef idx="0">
            <a:scrgbClr r="0" g="0" b="0"/>
          </a:effectRef>
          <a:fontRef idx="major"/>
        </p:style>
        <p:txBody>
          <a:bodyPr/>
          <a:lstStyle/>
          <a:p>
            <a:r>
              <a:rPr lang="tr-TR" dirty="0" err="1" smtClean="0"/>
              <a:t>Dynet</a:t>
            </a:r>
            <a:r>
              <a:rPr lang="tr-TR" dirty="0" smtClean="0"/>
              <a:t>  Öğrencilerin  Dil Antrenman Yeridir</a:t>
            </a:r>
            <a:endParaRPr lang="tr-TR" dirty="0"/>
          </a:p>
        </p:txBody>
      </p:sp>
      <p:sp>
        <p:nvSpPr>
          <p:cNvPr id="3" name="2 İçerik Yer Tutucusu"/>
          <p:cNvSpPr>
            <a:spLocks noGrp="1"/>
          </p:cNvSpPr>
          <p:nvPr>
            <p:ph idx="1"/>
          </p:nvPr>
        </p:nvSpPr>
        <p:spPr/>
        <p:txBody>
          <a:bodyPr/>
          <a:lstStyle/>
          <a:p>
            <a:r>
              <a:rPr lang="tr-TR" dirty="0" err="1" smtClean="0"/>
              <a:t>Dynet</a:t>
            </a:r>
            <a:r>
              <a:rPr lang="tr-TR" dirty="0" smtClean="0"/>
              <a:t>  Öğrencilerin  Dil Antrenman Yeridir.Antrenmanı takip edecek  ise  başta  yöneticiler  ile birlikte öğretmenlerdir.Öğrencilerimiz iyi antrenman yaptırılır ise  dil  öğrenmedeki   başarısızlığımız ülke olarak  sona erecektir.</a:t>
            </a:r>
            <a:endParaRPr lang="tr-TR" dirty="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7030A0"/>
          </a:solidFill>
        </p:spPr>
        <p:txBody>
          <a:bodyPr/>
          <a:lstStyle/>
          <a:p>
            <a:r>
              <a:rPr lang="tr-TR" dirty="0" smtClean="0"/>
              <a:t>Dyned de  gereksiz detaylara yer verilmez</a:t>
            </a:r>
            <a:endParaRPr lang="tr-TR" dirty="0"/>
          </a:p>
        </p:txBody>
      </p:sp>
      <p:sp>
        <p:nvSpPr>
          <p:cNvPr id="3" name="2 İçerik Yer Tutucusu"/>
          <p:cNvSpPr>
            <a:spLocks noGrp="1"/>
          </p:cNvSpPr>
          <p:nvPr>
            <p:ph idx="1"/>
          </p:nvPr>
        </p:nvSpPr>
        <p:spPr/>
        <p:txBody>
          <a:bodyPr/>
          <a:lstStyle/>
          <a:p>
            <a:r>
              <a:rPr lang="tr-TR" dirty="0" smtClean="0"/>
              <a:t>Dyned de  gereksiz detaylara yer verilmez  .verilen detaylar sade ve  yorucu olmayan detaylardır.çok renkli  resimler yerine zihni yormayan  kalıcı  sadece   Şekiller  yer alır.</a:t>
            </a:r>
            <a:endParaRPr lang="tr-TR"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endParaRPr lang="en-US" smtClean="0">
              <a:ea typeface="ＭＳ Ｐゴシック" pitchFamily="34" charset="-128"/>
            </a:endParaRPr>
          </a:p>
        </p:txBody>
      </p:sp>
      <p:sp>
        <p:nvSpPr>
          <p:cNvPr id="14338" name="Subtitle 2"/>
          <p:cNvSpPr>
            <a:spLocks noGrp="1"/>
          </p:cNvSpPr>
          <p:nvPr>
            <p:ph type="subTitle" idx="1"/>
          </p:nvPr>
        </p:nvSpPr>
        <p:spPr/>
        <p:txBody>
          <a:bodyPr/>
          <a:lstStyle/>
          <a:p>
            <a:endParaRPr lang="en-US" smtClean="0">
              <a:ea typeface="ＭＳ Ｐゴシック" pitchFamily="34" charset="-128"/>
            </a:endParaRPr>
          </a:p>
        </p:txBody>
      </p:sp>
      <p:pic>
        <p:nvPicPr>
          <p:cNvPr id="14339" name="Picture 3"/>
          <p:cNvPicPr>
            <a:picLocks noChangeAspect="1"/>
          </p:cNvPicPr>
          <p:nvPr/>
        </p:nvPicPr>
        <p:blipFill>
          <a:blip r:embed="rId2"/>
          <a:srcRect/>
          <a:stretch>
            <a:fillRect/>
          </a:stretch>
        </p:blipFill>
        <p:spPr bwMode="auto">
          <a:xfrm>
            <a:off x="0" y="31750"/>
            <a:ext cx="9144000" cy="6794500"/>
          </a:xfrm>
          <a:prstGeom prst="rect">
            <a:avLst/>
          </a:prstGeom>
          <a:noFill/>
          <a:ln w="9525">
            <a:noFill/>
            <a:miter lim="800000"/>
            <a:headEnd/>
            <a:tailEnd/>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p:cNvPicPr>
            <a:picLocks noChangeAspect="1"/>
          </p:cNvPicPr>
          <p:nvPr/>
        </p:nvPicPr>
        <p:blipFill>
          <a:blip r:embed="rId3"/>
          <a:srcRect/>
          <a:stretch>
            <a:fillRect/>
          </a:stretch>
        </p:blipFill>
        <p:spPr bwMode="auto">
          <a:xfrm>
            <a:off x="1219200" y="2133600"/>
            <a:ext cx="2133600" cy="2351088"/>
          </a:xfrm>
          <a:prstGeom prst="rect">
            <a:avLst/>
          </a:prstGeom>
          <a:noFill/>
          <a:ln w="9525">
            <a:noFill/>
            <a:miter lim="800000"/>
            <a:headEnd/>
            <a:tailEnd/>
          </a:ln>
        </p:spPr>
      </p:pic>
      <p:pic>
        <p:nvPicPr>
          <p:cNvPr id="15362" name="Picture 2" descr="D:\Marketing\Ciaran's PPT\why dyend.png"/>
          <p:cNvPicPr>
            <a:picLocks noChangeAspect="1" noChangeArrowheads="1"/>
          </p:cNvPicPr>
          <p:nvPr/>
        </p:nvPicPr>
        <p:blipFill>
          <a:blip r:embed="rId4"/>
          <a:srcRect/>
          <a:stretch>
            <a:fillRect/>
          </a:stretch>
        </p:blipFill>
        <p:spPr bwMode="auto">
          <a:xfrm>
            <a:off x="3581400" y="1914525"/>
            <a:ext cx="5105400" cy="2809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04800"/>
            <a:ext cx="7772400" cy="604838"/>
          </a:xfrm>
        </p:spPr>
        <p:txBody>
          <a:bodyPr>
            <a:noAutofit/>
          </a:bodyPr>
          <a:lstStyle/>
          <a:p>
            <a:pPr algn="l">
              <a:lnSpc>
                <a:spcPct val="120000"/>
              </a:lnSpc>
            </a:pPr>
            <a:r>
              <a:rPr lang="en-US" sz="2400" b="1" smtClean="0">
                <a:solidFill>
                  <a:srgbClr val="7F7F7F"/>
                </a:solidFill>
                <a:ea typeface="Gulim" pitchFamily="34" charset="-127"/>
              </a:rPr>
              <a:t>En fazla ödül kazanmış olan İngilizce Dil Eğitimi Programı</a:t>
            </a:r>
          </a:p>
          <a:p>
            <a:pPr algn="l">
              <a:buFontTx/>
              <a:buChar char="•"/>
            </a:pPr>
            <a:endParaRPr lang="en-US" sz="2400" b="1" smtClean="0">
              <a:solidFill>
                <a:srgbClr val="7F7F7F"/>
              </a:solidFill>
              <a:ea typeface="ＭＳ Ｐゴシック" pitchFamily="34" charset="-128"/>
            </a:endParaRPr>
          </a:p>
        </p:txBody>
      </p:sp>
      <p:pic>
        <p:nvPicPr>
          <p:cNvPr id="9" name="Picture 8" descr="Screen Shot 2014-03-25 at 1.00.36 PM.png"/>
          <p:cNvPicPr>
            <a:picLocks noChangeAspect="1"/>
          </p:cNvPicPr>
          <p:nvPr/>
        </p:nvPicPr>
        <p:blipFill rotWithShape="1">
          <a:blip r:embed="rId2">
            <a:extLst>
              <a:ext uri="{28A0092B-C50C-407E-A947-70E740481C1C}">
                <a14:useLocalDpi xmlns="" xmlns:a14="http://schemas.microsoft.com/office/drawing/2010/main" val="0"/>
              </a:ext>
            </a:extLst>
          </a:blip>
          <a:srcRect l="10532" b="5123"/>
          <a:stretch/>
        </p:blipFill>
        <p:spPr>
          <a:xfrm>
            <a:off x="971600" y="1916832"/>
            <a:ext cx="7217229" cy="2971800"/>
          </a:xfrm>
          <a:prstGeom prst="rect">
            <a:avLst/>
          </a:prstGeom>
          <a:effectLst>
            <a:glow rad="101600">
              <a:schemeClr val="bg1">
                <a:alpha val="40000"/>
              </a:schemeClr>
            </a:glow>
            <a:softEdge rad="127000"/>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905000"/>
            <a:ext cx="9144000" cy="1470025"/>
          </a:xfrm>
        </p:spPr>
        <p:txBody>
          <a:bodyPr/>
          <a:lstStyle/>
          <a:p>
            <a:pPr eaLnBrk="1" hangingPunct="1"/>
            <a:r>
              <a:rPr lang="tr-TR" sz="5400" b="1" smtClean="0">
                <a:solidFill>
                  <a:srgbClr val="FFFFFF"/>
                </a:solidFill>
                <a:ea typeface="ＭＳ Ｐゴシック" pitchFamily="34" charset="-128"/>
              </a:rPr>
              <a:t>Doğru Çalışma Yöntemleri</a:t>
            </a:r>
          </a:p>
        </p:txBody>
      </p:sp>
      <p:sp>
        <p:nvSpPr>
          <p:cNvPr id="18434" name="Text Box 4"/>
          <p:cNvSpPr txBox="1">
            <a:spLocks noChangeArrowheads="1"/>
          </p:cNvSpPr>
          <p:nvPr/>
        </p:nvSpPr>
        <p:spPr bwMode="auto">
          <a:xfrm>
            <a:off x="663575" y="423863"/>
            <a:ext cx="1100138" cy="457200"/>
          </a:xfrm>
          <a:prstGeom prst="rect">
            <a:avLst/>
          </a:prstGeom>
          <a:noFill/>
          <a:ln w="9525">
            <a:noFill/>
            <a:miter lim="800000"/>
            <a:headEnd/>
            <a:tailEnd/>
          </a:ln>
        </p:spPr>
        <p:txBody>
          <a:bodyPr wrap="none">
            <a:spAutoFit/>
          </a:bodyPr>
          <a:lstStyle/>
          <a:p>
            <a:r>
              <a:rPr lang="tr-TR" sz="2400" dirty="0" err="1">
                <a:solidFill>
                  <a:srgbClr val="FFFFFF"/>
                </a:solidFill>
              </a:rPr>
              <a:t>DynEd</a:t>
            </a:r>
            <a:endParaRPr lang="tr-TR" sz="2400" dirty="0">
              <a:solidFill>
                <a:srgbClr val="FFFFFF"/>
              </a:solidFill>
            </a:endParaRPr>
          </a:p>
        </p:txBody>
      </p:sp>
      <p:sp>
        <p:nvSpPr>
          <p:cNvPr id="18435" name="Text Box 5"/>
          <p:cNvSpPr txBox="1">
            <a:spLocks noChangeArrowheads="1"/>
          </p:cNvSpPr>
          <p:nvPr/>
        </p:nvSpPr>
        <p:spPr bwMode="auto">
          <a:xfrm>
            <a:off x="7451725" y="404813"/>
            <a:ext cx="869950" cy="461962"/>
          </a:xfrm>
          <a:prstGeom prst="rect">
            <a:avLst/>
          </a:prstGeom>
          <a:noFill/>
          <a:ln w="9525">
            <a:noFill/>
            <a:miter lim="800000"/>
            <a:headEnd/>
            <a:tailEnd/>
          </a:ln>
        </p:spPr>
        <p:txBody>
          <a:bodyPr wrap="none">
            <a:spAutoFit/>
          </a:bodyPr>
          <a:lstStyle/>
          <a:p>
            <a:r>
              <a:rPr lang="tr-TR" sz="2400">
                <a:solidFill>
                  <a:srgbClr val="FFFFFF"/>
                </a:solidFill>
              </a:rPr>
              <a:t>2015</a:t>
            </a:r>
          </a:p>
        </p:txBody>
      </p:sp>
      <p:pic>
        <p:nvPicPr>
          <p:cNvPr id="18436" name="Picture 5" descr="transp.png"/>
          <p:cNvPicPr>
            <a:picLocks noChangeAspect="1"/>
          </p:cNvPicPr>
          <p:nvPr/>
        </p:nvPicPr>
        <p:blipFill>
          <a:blip r:embed="rId2"/>
          <a:srcRect/>
          <a:stretch>
            <a:fillRect/>
          </a:stretch>
        </p:blipFill>
        <p:spPr bwMode="auto">
          <a:xfrm>
            <a:off x="4240213" y="3705225"/>
            <a:ext cx="1376362" cy="1462088"/>
          </a:xfrm>
          <a:prstGeom prst="rect">
            <a:avLst/>
          </a:prstGeom>
          <a:noFill/>
          <a:ln w="9525">
            <a:noFill/>
            <a:miter lim="800000"/>
            <a:headEnd/>
            <a:tailEnd/>
          </a:ln>
        </p:spPr>
      </p:pic>
      <p:pic>
        <p:nvPicPr>
          <p:cNvPr id="18437" name="2-15 Pavane, Op. 50.m4a">
            <a:hlinkClick r:id="" action="ppaction://media"/>
          </p:cNvPr>
          <p:cNvPicPr>
            <a:picLocks noChangeAspect="1"/>
          </p:cNvPicPr>
          <p:nvPr/>
        </p:nvPicPr>
        <p:blipFill>
          <a:blip r:embed="rId3"/>
          <a:srcRect/>
          <a:stretch>
            <a:fillRect/>
          </a:stretch>
        </p:blipFill>
        <p:spPr bwMode="auto">
          <a:xfrm>
            <a:off x="7451725" y="5373688"/>
            <a:ext cx="812800" cy="812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925" decel="100000"/>
                                        <p:tgtEl>
                                          <p:spTgt spid="14338"/>
                                        </p:tgtEl>
                                      </p:cBhvr>
                                    </p:animEffect>
                                    <p:animScale>
                                      <p:cBhvr>
                                        <p:cTn id="8" dur="1925" decel="100000"/>
                                        <p:tgtEl>
                                          <p:spTgt spid="14338"/>
                                        </p:tgtEl>
                                      </p:cBhvr>
                                      <p:from x="10000" y="10000"/>
                                      <p:to x="200000" y="450000"/>
                                    </p:animScale>
                                    <p:animScale>
                                      <p:cBhvr>
                                        <p:cTn id="9" dur="3075" accel="100000" fill="hold">
                                          <p:stCondLst>
                                            <p:cond delay="1925"/>
                                          </p:stCondLst>
                                        </p:cTn>
                                        <p:tgtEl>
                                          <p:spTgt spid="14338"/>
                                        </p:tgtEl>
                                      </p:cBhvr>
                                      <p:from x="200000" y="450000"/>
                                      <p:to x="100000" y="100000"/>
                                    </p:animScale>
                                    <p:set>
                                      <p:cBhvr>
                                        <p:cTn id="10" dur="1925" fill="hold"/>
                                        <p:tgtEl>
                                          <p:spTgt spid="14338"/>
                                        </p:tgtEl>
                                        <p:attrNameLst>
                                          <p:attrName>ppt_x</p:attrName>
                                        </p:attrNameLst>
                                      </p:cBhvr>
                                      <p:to>
                                        <p:strVal val="(0.5)"/>
                                      </p:to>
                                    </p:set>
                                    <p:anim from="(0.5)" to="(#ppt_x)" calcmode="lin" valueType="num">
                                      <p:cBhvr>
                                        <p:cTn id="11" dur="3075" accel="100000" fill="hold">
                                          <p:stCondLst>
                                            <p:cond delay="1925"/>
                                          </p:stCondLst>
                                        </p:cTn>
                                        <p:tgtEl>
                                          <p:spTgt spid="14338"/>
                                        </p:tgtEl>
                                        <p:attrNameLst>
                                          <p:attrName>ppt_x</p:attrName>
                                        </p:attrNameLst>
                                      </p:cBhvr>
                                    </p:anim>
                                    <p:set>
                                      <p:cBhvr>
                                        <p:cTn id="12" dur="1925" fill="hold"/>
                                        <p:tgtEl>
                                          <p:spTgt spid="14338"/>
                                        </p:tgtEl>
                                        <p:attrNameLst>
                                          <p:attrName>ppt_y</p:attrName>
                                        </p:attrNameLst>
                                      </p:cBhvr>
                                      <p:to>
                                        <p:strVal val="(#ppt_y+0.4)"/>
                                      </p:to>
                                    </p:set>
                                    <p:anim from="(#ppt_y+0.4)" to="(#ppt_y)" calcmode="lin" valueType="num">
                                      <p:cBhvr>
                                        <p:cTn id="13" dur="3075" accel="100000" fill="hold">
                                          <p:stCondLst>
                                            <p:cond delay="1925"/>
                                          </p:stCondLst>
                                        </p:cTn>
                                        <p:tgtEl>
                                          <p:spTgt spid="1433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066800"/>
            <a:ext cx="8229600" cy="3514725"/>
          </a:xfrm>
        </p:spPr>
        <p:txBody>
          <a:bodyPr/>
          <a:lstStyle/>
          <a:p>
            <a:pPr eaLnBrk="1" hangingPunct="1"/>
            <a:r>
              <a:rPr lang="tr-TR" sz="2800" smtClean="0">
                <a:solidFill>
                  <a:srgbClr val="FFFFFF"/>
                </a:solidFill>
                <a:ea typeface="ＭＳ Ｐゴシック" pitchFamily="34" charset="-128"/>
              </a:rPr>
              <a:t>Öğrenme beynimizde belirgin değişikliklerin oluşmasıdır.</a:t>
            </a:r>
          </a:p>
          <a:p>
            <a:pPr eaLnBrk="1" hangingPunct="1">
              <a:buFontTx/>
              <a:buNone/>
            </a:pPr>
            <a:endParaRPr lang="tr-TR" sz="2800" smtClean="0">
              <a:solidFill>
                <a:srgbClr val="FFFFFF"/>
              </a:solidFill>
              <a:ea typeface="ＭＳ Ｐゴシック" pitchFamily="34" charset="-128"/>
            </a:endParaRPr>
          </a:p>
          <a:p>
            <a:pPr eaLnBrk="1" hangingPunct="1"/>
            <a:r>
              <a:rPr lang="tr-TR" sz="2800" smtClean="0">
                <a:solidFill>
                  <a:srgbClr val="FFFFFF"/>
                </a:solidFill>
                <a:ea typeface="ＭＳ Ｐゴシック" pitchFamily="34" charset="-128"/>
              </a:rPr>
              <a:t>Öğrenmenin gerçekleşmesi için elektro kimyasal değişiklikler ve nöronlar arasında yeni bağlantıların oluşması gerekir.</a:t>
            </a:r>
          </a:p>
        </p:txBody>
      </p:sp>
      <p:sp>
        <p:nvSpPr>
          <p:cNvPr id="15363" name="Text Box 4"/>
          <p:cNvSpPr>
            <a:spLocks noGrp="1" noChangeArrowheads="1"/>
          </p:cNvSpPr>
          <p:nvPr>
            <p:ph type="title"/>
          </p:nvPr>
        </p:nvSpPr>
        <p:spPr>
          <a:xfrm>
            <a:off x="457200" y="274638"/>
            <a:ext cx="8229600" cy="922337"/>
          </a:xfrm>
          <a:noFill/>
        </p:spPr>
        <p:txBody>
          <a:bodyPr/>
          <a:lstStyle/>
          <a:p>
            <a:pPr eaLnBrk="1" hangingPunct="1"/>
            <a:r>
              <a:rPr lang="tr-TR" sz="4000" b="1" smtClean="0">
                <a:solidFill>
                  <a:srgbClr val="FFFFFF"/>
                </a:solidFill>
                <a:ea typeface="ＭＳ Ｐゴシック" pitchFamily="34" charset="-128"/>
              </a:rPr>
              <a:t>Dil Öğrenmek Nedir ?</a:t>
            </a:r>
            <a:endParaRPr lang="tr-TR" sz="4000" smtClean="0">
              <a:solidFill>
                <a:srgbClr val="FFFFFF"/>
              </a:solidFill>
              <a:ea typeface="ＭＳ Ｐゴシック" pitchFamily="34" charset="-128"/>
            </a:endParaRPr>
          </a:p>
        </p:txBody>
      </p:sp>
      <p:pic>
        <p:nvPicPr>
          <p:cNvPr id="19459" name="Picture 4" descr="hafiza.jpeg"/>
          <p:cNvPicPr>
            <a:picLocks noChangeAspect="1"/>
          </p:cNvPicPr>
          <p:nvPr/>
        </p:nvPicPr>
        <p:blipFill>
          <a:blip r:embed="rId2"/>
          <a:srcRect/>
          <a:stretch>
            <a:fillRect/>
          </a:stretch>
        </p:blipFill>
        <p:spPr bwMode="auto">
          <a:xfrm>
            <a:off x="2987675" y="4052888"/>
            <a:ext cx="3630613" cy="2805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1000" fill="hold"/>
                                        <p:tgtEl>
                                          <p:spTgt spid="15363"/>
                                        </p:tgtEl>
                                        <p:attrNameLst>
                                          <p:attrName>ppt_x</p:attrName>
                                        </p:attrNameLst>
                                      </p:cBhvr>
                                      <p:tavLst>
                                        <p:tav tm="0">
                                          <p:val>
                                            <p:strVal val="0-#ppt_w/2"/>
                                          </p:val>
                                        </p:tav>
                                        <p:tav tm="100000">
                                          <p:val>
                                            <p:strVal val="#ppt_x"/>
                                          </p:val>
                                        </p:tav>
                                      </p:tavLst>
                                    </p:anim>
                                    <p:anim calcmode="lin" valueType="num">
                                      <p:cBhvr additive="base">
                                        <p:cTn id="8" dur="1000" fill="hold"/>
                                        <p:tgtEl>
                                          <p:spTgt spid="1536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additive="base">
                                        <p:cTn id="12" dur="8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3" dur="8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800"/>
                            </p:stCondLst>
                            <p:childTnLst>
                              <p:par>
                                <p:cTn id="15" presetID="2" presetClass="entr" presetSubtype="8" fill="hold" grpId="0" nodeType="after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additive="base">
                                        <p:cTn id="17" dur="1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53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993775"/>
          </a:xfrm>
        </p:spPr>
        <p:txBody>
          <a:bodyPr/>
          <a:lstStyle/>
          <a:p>
            <a:pPr eaLnBrk="1" hangingPunct="1"/>
            <a:r>
              <a:rPr lang="tr-TR" sz="4000" b="1" smtClean="0">
                <a:solidFill>
                  <a:srgbClr val="FFFFFF"/>
                </a:solidFill>
                <a:ea typeface="ＭＳ Ｐゴシック" pitchFamily="34" charset="-128"/>
              </a:rPr>
              <a:t>Dil Öğrenmek Bir Beceridir</a:t>
            </a:r>
            <a:endParaRPr lang="tr-TR" sz="4000" smtClean="0">
              <a:solidFill>
                <a:srgbClr val="FFFFFF"/>
              </a:solidFill>
              <a:ea typeface="ＭＳ Ｐゴシック" pitchFamily="34" charset="-128"/>
            </a:endParaRPr>
          </a:p>
        </p:txBody>
      </p:sp>
      <p:sp>
        <p:nvSpPr>
          <p:cNvPr id="4099" name="Rectangle 3"/>
          <p:cNvSpPr>
            <a:spLocks noGrp="1" noChangeArrowheads="1"/>
          </p:cNvSpPr>
          <p:nvPr>
            <p:ph type="body" idx="1"/>
          </p:nvPr>
        </p:nvSpPr>
        <p:spPr>
          <a:xfrm>
            <a:off x="457200" y="1889125"/>
            <a:ext cx="8229600" cy="2476500"/>
          </a:xfrm>
        </p:spPr>
        <p:txBody>
          <a:bodyPr/>
          <a:lstStyle/>
          <a:p>
            <a:pPr eaLnBrk="1" hangingPunct="1"/>
            <a:r>
              <a:rPr lang="tr-TR" sz="2800" smtClean="0">
                <a:solidFill>
                  <a:srgbClr val="FFFFFF"/>
                </a:solidFill>
                <a:ea typeface="ＭＳ Ｐゴシック" pitchFamily="34" charset="-128"/>
              </a:rPr>
              <a:t>Dil öğrenmek, tıpkı müzik enstrümanı çalmak gibi bir beceridir. Sık ve etkin alıştırma yapmak bütün diğer becerilerde olduğu gibi dil öğrenimi için de gereklidir.</a:t>
            </a:r>
          </a:p>
          <a:p>
            <a:pPr eaLnBrk="1" hangingPunct="1"/>
            <a:endParaRPr lang="tr-TR" sz="2800" smtClean="0">
              <a:solidFill>
                <a:srgbClr val="FFFFFF"/>
              </a:solidFill>
              <a:ea typeface="ＭＳ Ｐゴシック" pitchFamily="34" charset="-128"/>
            </a:endParaRPr>
          </a:p>
        </p:txBody>
      </p:sp>
      <p:pic>
        <p:nvPicPr>
          <p:cNvPr id="5" name="Picture 4" descr="instrument"/>
          <p:cNvPicPr>
            <a:picLocks noChangeAspect="1" noChangeArrowheads="1"/>
          </p:cNvPicPr>
          <p:nvPr/>
        </p:nvPicPr>
        <p:blipFill>
          <a:blip r:embed="rId2"/>
          <a:srcRect/>
          <a:stretch>
            <a:fillRect/>
          </a:stretch>
        </p:blipFill>
        <p:spPr bwMode="auto">
          <a:xfrm>
            <a:off x="2771800" y="3731072"/>
            <a:ext cx="3736556" cy="3144936"/>
          </a:xfrm>
          <a:prstGeom prst="rect">
            <a:avLst/>
          </a:prstGeom>
          <a:noFill/>
          <a:ln w="9525">
            <a:noFill/>
            <a:miter lim="800000"/>
            <a:headEnd/>
            <a:tailEnd/>
          </a:ln>
          <a:scene3d>
            <a:camera prst="orthographicFront"/>
            <a:lightRig rig="threePt" dir="t"/>
          </a:scene3d>
          <a:sp3d>
            <a:bevelT prst="relaxedInset"/>
            <a:bevelB prst="relaxedInset"/>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770" decel="100000"/>
                                        <p:tgtEl>
                                          <p:spTgt spid="16386"/>
                                        </p:tgtEl>
                                      </p:cBhvr>
                                    </p:animEffect>
                                    <p:animScale>
                                      <p:cBhvr>
                                        <p:cTn id="8" dur="770" decel="100000"/>
                                        <p:tgtEl>
                                          <p:spTgt spid="16386"/>
                                        </p:tgtEl>
                                      </p:cBhvr>
                                      <p:from x="10000" y="10000"/>
                                      <p:to x="200000" y="450000"/>
                                    </p:animScale>
                                    <p:animScale>
                                      <p:cBhvr>
                                        <p:cTn id="9" dur="1230" accel="100000" fill="hold">
                                          <p:stCondLst>
                                            <p:cond delay="770"/>
                                          </p:stCondLst>
                                        </p:cTn>
                                        <p:tgtEl>
                                          <p:spTgt spid="16386"/>
                                        </p:tgtEl>
                                      </p:cBhvr>
                                      <p:from x="200000" y="450000"/>
                                      <p:to x="100000" y="100000"/>
                                    </p:animScale>
                                    <p:set>
                                      <p:cBhvr>
                                        <p:cTn id="10" dur="770" fill="hold"/>
                                        <p:tgtEl>
                                          <p:spTgt spid="16386"/>
                                        </p:tgtEl>
                                        <p:attrNameLst>
                                          <p:attrName>ppt_x</p:attrName>
                                        </p:attrNameLst>
                                      </p:cBhvr>
                                      <p:to>
                                        <p:strVal val="(0.5)"/>
                                      </p:to>
                                    </p:set>
                                    <p:anim from="(0.5)" to="(#ppt_x)" calcmode="lin" valueType="num">
                                      <p:cBhvr>
                                        <p:cTn id="11" dur="1230" accel="100000" fill="hold">
                                          <p:stCondLst>
                                            <p:cond delay="770"/>
                                          </p:stCondLst>
                                        </p:cTn>
                                        <p:tgtEl>
                                          <p:spTgt spid="16386"/>
                                        </p:tgtEl>
                                        <p:attrNameLst>
                                          <p:attrName>ppt_x</p:attrName>
                                        </p:attrNameLst>
                                      </p:cBhvr>
                                    </p:anim>
                                    <p:set>
                                      <p:cBhvr>
                                        <p:cTn id="12" dur="770" fill="hold"/>
                                        <p:tgtEl>
                                          <p:spTgt spid="16386"/>
                                        </p:tgtEl>
                                        <p:attrNameLst>
                                          <p:attrName>ppt_y</p:attrName>
                                        </p:attrNameLst>
                                      </p:cBhvr>
                                      <p:to>
                                        <p:strVal val="(#ppt_y+0.4)"/>
                                      </p:to>
                                    </p:set>
                                    <p:anim from="(#ppt_y+0.4)" to="(#ppt_y)" calcmode="lin" valueType="num">
                                      <p:cBhvr>
                                        <p:cTn id="13" dur="1230" accel="100000" fill="hold">
                                          <p:stCondLst>
                                            <p:cond delay="770"/>
                                          </p:stCondLst>
                                        </p:cTn>
                                        <p:tgtEl>
                                          <p:spTgt spid="16386"/>
                                        </p:tgtEl>
                                        <p:attrNameLst>
                                          <p:attrName>ppt_y</p:attrName>
                                        </p:attrNameLst>
                                      </p:cBhvr>
                                    </p:anim>
                                  </p:childTnLst>
                                </p:cTn>
                              </p:par>
                            </p:childTnLst>
                          </p:cTn>
                        </p:par>
                        <p:par>
                          <p:cTn id="14" fill="hold" nodeType="afterGroup">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17" dur="2000"/>
                                        <p:tgtEl>
                                          <p:spTgt spid="4099">
                                            <p:txEl>
                                              <p:pRg st="0" end="0"/>
                                            </p:txEl>
                                          </p:spTgt>
                                        </p:tgtEl>
                                      </p:cBhvr>
                                    </p:animEffect>
                                  </p:childTnLst>
                                </p:cTn>
                              </p:par>
                              <p:par>
                                <p:cTn id="18" presetID="7"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0" fill="hold"/>
                                        <p:tgtEl>
                                          <p:spTgt spid="5"/>
                                        </p:tgtEl>
                                        <p:attrNameLst>
                                          <p:attrName>ppt_x</p:attrName>
                                        </p:attrNameLst>
                                      </p:cBhvr>
                                      <p:tavLst>
                                        <p:tav tm="0">
                                          <p:val>
                                            <p:strVal val="0-#ppt_w/2"/>
                                          </p:val>
                                        </p:tav>
                                        <p:tav tm="100000">
                                          <p:val>
                                            <p:strVal val="#ppt_x"/>
                                          </p:val>
                                        </p:tav>
                                      </p:tavLst>
                                    </p:anim>
                                    <p:anim calcmode="lin" valueType="num">
                                      <p:cBhvr additive="base">
                                        <p:cTn id="21"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0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888"/>
            <a:ext cx="8229600" cy="922337"/>
          </a:xfrm>
        </p:spPr>
        <p:txBody>
          <a:bodyPr/>
          <a:lstStyle/>
          <a:p>
            <a:pPr eaLnBrk="1" hangingPunct="1"/>
            <a:r>
              <a:rPr lang="tr-TR" sz="4000" b="1" smtClean="0">
                <a:solidFill>
                  <a:srgbClr val="FFFFFF"/>
                </a:solidFill>
                <a:ea typeface="ＭＳ Ｐゴシック" pitchFamily="34" charset="-128"/>
              </a:rPr>
              <a:t>Hafıza Nedir ?</a:t>
            </a:r>
            <a:endParaRPr lang="tr-TR" sz="4000" smtClean="0">
              <a:solidFill>
                <a:srgbClr val="FFFFFF"/>
              </a:solidFill>
              <a:ea typeface="ＭＳ Ｐゴシック" pitchFamily="34" charset="-128"/>
            </a:endParaRPr>
          </a:p>
        </p:txBody>
      </p:sp>
      <p:sp>
        <p:nvSpPr>
          <p:cNvPr id="5123" name="Rectangle 3"/>
          <p:cNvSpPr>
            <a:spLocks noGrp="1" noChangeArrowheads="1"/>
          </p:cNvSpPr>
          <p:nvPr>
            <p:ph type="body" idx="1"/>
          </p:nvPr>
        </p:nvSpPr>
        <p:spPr>
          <a:xfrm>
            <a:off x="250825" y="1412875"/>
            <a:ext cx="8713788" cy="3916363"/>
          </a:xfrm>
        </p:spPr>
        <p:txBody>
          <a:bodyPr/>
          <a:lstStyle/>
          <a:p>
            <a:pPr eaLnBrk="1" hangingPunct="1"/>
            <a:r>
              <a:rPr lang="tr-TR" sz="2400" smtClean="0">
                <a:solidFill>
                  <a:srgbClr val="FFFFFF"/>
                </a:solidFill>
                <a:ea typeface="ＭＳ Ｐゴシック" pitchFamily="34" charset="-128"/>
              </a:rPr>
              <a:t>Hafızanın değişik biçimleri vardır. Kısa süreli hafızanıza yerleşen sözcük veya cümleleri öğrenirken tekrar etseniz bile daha sonra unutursunuz.</a:t>
            </a:r>
          </a:p>
          <a:p>
            <a:pPr eaLnBrk="1" hangingPunct="1"/>
            <a:r>
              <a:rPr lang="tr-TR" sz="2400" smtClean="0">
                <a:solidFill>
                  <a:srgbClr val="FFFFFF"/>
                </a:solidFill>
                <a:ea typeface="ＭＳ Ｐゴシック" pitchFamily="34" charset="-128"/>
              </a:rPr>
              <a:t>Dil öğrenen öğrenciler genellikle sözcük ve cümleleri çalışıp, ezberlerler. Ancak, zaman içinde tekrar edilmeyen sözcük ve cümleler hafızadan hızla silinirler. Araştırmalar, uzun süreli hafıza oluşumunun zaman gerektirdiğini göstermektedir. Birkaç gün veya haftaya yayılan kısa, sık eğitimler, dil öğrenmek için en iyi yoldur.</a:t>
            </a:r>
          </a:p>
        </p:txBody>
      </p:sp>
      <p:pic>
        <p:nvPicPr>
          <p:cNvPr id="2" name="Picture 1" descr="Memory 2.jpeg"/>
          <p:cNvPicPr>
            <a:picLocks noChangeAspect="1"/>
          </p:cNvPicPr>
          <p:nvPr/>
        </p:nvPicPr>
        <p:blipFill>
          <a:blip r:embed="rId2"/>
          <a:srcRect/>
          <a:stretch>
            <a:fillRect/>
          </a:stretch>
        </p:blipFill>
        <p:spPr bwMode="auto">
          <a:xfrm>
            <a:off x="3522663" y="5011738"/>
            <a:ext cx="2463800" cy="18462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770" decel="100000"/>
                                        <p:tgtEl>
                                          <p:spTgt spid="17410"/>
                                        </p:tgtEl>
                                      </p:cBhvr>
                                    </p:animEffect>
                                    <p:animScale>
                                      <p:cBhvr>
                                        <p:cTn id="8" dur="770" decel="100000"/>
                                        <p:tgtEl>
                                          <p:spTgt spid="17410"/>
                                        </p:tgtEl>
                                      </p:cBhvr>
                                      <p:from x="10000" y="10000"/>
                                      <p:to x="200000" y="450000"/>
                                    </p:animScale>
                                    <p:animScale>
                                      <p:cBhvr>
                                        <p:cTn id="9" dur="1230" accel="100000" fill="hold">
                                          <p:stCondLst>
                                            <p:cond delay="770"/>
                                          </p:stCondLst>
                                        </p:cTn>
                                        <p:tgtEl>
                                          <p:spTgt spid="17410"/>
                                        </p:tgtEl>
                                      </p:cBhvr>
                                      <p:from x="200000" y="450000"/>
                                      <p:to x="100000" y="100000"/>
                                    </p:animScale>
                                    <p:set>
                                      <p:cBhvr>
                                        <p:cTn id="10" dur="770" fill="hold"/>
                                        <p:tgtEl>
                                          <p:spTgt spid="17410"/>
                                        </p:tgtEl>
                                        <p:attrNameLst>
                                          <p:attrName>ppt_x</p:attrName>
                                        </p:attrNameLst>
                                      </p:cBhvr>
                                      <p:to>
                                        <p:strVal val="(0.5)"/>
                                      </p:to>
                                    </p:set>
                                    <p:anim from="(0.5)" to="(#ppt_x)" calcmode="lin" valueType="num">
                                      <p:cBhvr>
                                        <p:cTn id="11" dur="1230" accel="100000" fill="hold">
                                          <p:stCondLst>
                                            <p:cond delay="770"/>
                                          </p:stCondLst>
                                        </p:cTn>
                                        <p:tgtEl>
                                          <p:spTgt spid="17410"/>
                                        </p:tgtEl>
                                        <p:attrNameLst>
                                          <p:attrName>ppt_x</p:attrName>
                                        </p:attrNameLst>
                                      </p:cBhvr>
                                    </p:anim>
                                    <p:set>
                                      <p:cBhvr>
                                        <p:cTn id="12" dur="770" fill="hold"/>
                                        <p:tgtEl>
                                          <p:spTgt spid="17410"/>
                                        </p:tgtEl>
                                        <p:attrNameLst>
                                          <p:attrName>ppt_y</p:attrName>
                                        </p:attrNameLst>
                                      </p:cBhvr>
                                      <p:to>
                                        <p:strVal val="(#ppt_y+0.4)"/>
                                      </p:to>
                                    </p:set>
                                    <p:anim from="(#ppt_y+0.4)" to="(#ppt_y)" calcmode="lin" valueType="num">
                                      <p:cBhvr>
                                        <p:cTn id="13" dur="1230" accel="100000" fill="hold">
                                          <p:stCondLst>
                                            <p:cond delay="770"/>
                                          </p:stCondLst>
                                        </p:cTn>
                                        <p:tgtEl>
                                          <p:spTgt spid="174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18" dur="2000"/>
                                        <p:tgtEl>
                                          <p:spTgt spid="512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23" dur="2000"/>
                                        <p:tgtEl>
                                          <p:spTgt spid="512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512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115888"/>
            <a:ext cx="8893175" cy="936625"/>
          </a:xfrm>
        </p:spPr>
        <p:txBody>
          <a:bodyPr/>
          <a:lstStyle/>
          <a:p>
            <a:pPr eaLnBrk="1" hangingPunct="1"/>
            <a:r>
              <a:rPr lang="tr-TR" sz="4000" b="1" smtClean="0">
                <a:solidFill>
                  <a:srgbClr val="FFFFFF"/>
                </a:solidFill>
                <a:ea typeface="ＭＳ Ｐゴシック" pitchFamily="34" charset="-128"/>
              </a:rPr>
              <a:t>Ses Kaydı/Kaydı Dinlemenin Önemi</a:t>
            </a:r>
          </a:p>
        </p:txBody>
      </p:sp>
      <p:sp>
        <p:nvSpPr>
          <p:cNvPr id="9219" name="Rectangle 3"/>
          <p:cNvSpPr>
            <a:spLocks noGrp="1" noChangeArrowheads="1"/>
          </p:cNvSpPr>
          <p:nvPr>
            <p:ph type="body" idx="1"/>
          </p:nvPr>
        </p:nvSpPr>
        <p:spPr>
          <a:xfrm>
            <a:off x="468313" y="1268413"/>
            <a:ext cx="8229600" cy="3889375"/>
          </a:xfrm>
        </p:spPr>
        <p:txBody>
          <a:bodyPr/>
          <a:lstStyle/>
          <a:p>
            <a:pPr eaLnBrk="1" hangingPunct="1"/>
            <a:r>
              <a:rPr lang="tr-TR" sz="2400" smtClean="0">
                <a:solidFill>
                  <a:srgbClr val="FFFFFF"/>
                </a:solidFill>
                <a:ea typeface="ＭＳ Ｐゴシック" pitchFamily="34" charset="-128"/>
              </a:rPr>
              <a:t>Bir derste anlamı iyice kavrayana kadar çalıştıktan sonra, her cümleyi söyleme ve kaydetme çalışmasına başlamalısınız. Sesinizi kaydetmek için mikrofonu kullanın. Daha sonra kendi söylediklerinizi, ana dili İngilizce olan konuşmacılarla karşılaştırın. Hızınızı, vurgulamanızı ve telaffuzunuzu karşılaştırın.</a:t>
            </a:r>
          </a:p>
          <a:p>
            <a:pPr eaLnBrk="1" hangingPunct="1"/>
            <a:endParaRPr lang="tr-TR" sz="2400" smtClean="0">
              <a:solidFill>
                <a:srgbClr val="FFFFFF"/>
              </a:solidFill>
              <a:ea typeface="ＭＳ Ｐゴシック" pitchFamily="34" charset="-128"/>
            </a:endParaRPr>
          </a:p>
          <a:p>
            <a:pPr eaLnBrk="1" hangingPunct="1"/>
            <a:r>
              <a:rPr lang="tr-TR" sz="2400" smtClean="0">
                <a:solidFill>
                  <a:srgbClr val="FFFFFF"/>
                </a:solidFill>
                <a:ea typeface="ＭＳ Ｐゴシック" pitchFamily="34" charset="-128"/>
              </a:rPr>
              <a:t>Bu tip çalışma, beyninizdeki fonolojik işlemciyi harekete geçirerek hem otomatikliği sağlar, hem de uzun süreli hafızayı geliştirir. </a:t>
            </a:r>
          </a:p>
        </p:txBody>
      </p:sp>
      <p:pic>
        <p:nvPicPr>
          <p:cNvPr id="9220" name="Picture 4" descr="playback"/>
          <p:cNvPicPr>
            <a:picLocks noChangeAspect="1" noChangeArrowheads="1"/>
          </p:cNvPicPr>
          <p:nvPr/>
        </p:nvPicPr>
        <p:blipFill>
          <a:blip r:embed="rId2"/>
          <a:srcRect l="2025" t="33722" r="810"/>
          <a:stretch>
            <a:fillRect/>
          </a:stretch>
        </p:blipFill>
        <p:spPr bwMode="auto">
          <a:xfrm>
            <a:off x="4419600" y="5334000"/>
            <a:ext cx="6477000" cy="723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 0  L -0.25 0  E" pathEditMode="relative" ptsTypes="">
                                      <p:cBhvr>
                                        <p:cTn id="6" dur="2000" fill="hold"/>
                                        <p:tgtEl>
                                          <p:spTgt spid="9220"/>
                                        </p:tgtEl>
                                        <p:attrNameLst>
                                          <p:attrName>ppt_x</p:attrName>
                                          <p:attrName>ppt_y</p:attrName>
                                        </p:attrNameLst>
                                      </p:cBhvr>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770" decel="100000"/>
                                        <p:tgtEl>
                                          <p:spTgt spid="18434"/>
                                        </p:tgtEl>
                                      </p:cBhvr>
                                    </p:animEffect>
                                    <p:animScale>
                                      <p:cBhvr>
                                        <p:cTn id="11" dur="770" decel="100000"/>
                                        <p:tgtEl>
                                          <p:spTgt spid="18434"/>
                                        </p:tgtEl>
                                      </p:cBhvr>
                                      <p:from x="10000" y="10000"/>
                                      <p:to x="200000" y="450000"/>
                                    </p:animScale>
                                    <p:animScale>
                                      <p:cBhvr>
                                        <p:cTn id="12" dur="1230" accel="100000" fill="hold">
                                          <p:stCondLst>
                                            <p:cond delay="770"/>
                                          </p:stCondLst>
                                        </p:cTn>
                                        <p:tgtEl>
                                          <p:spTgt spid="18434"/>
                                        </p:tgtEl>
                                      </p:cBhvr>
                                      <p:from x="200000" y="450000"/>
                                      <p:to x="100000" y="100000"/>
                                    </p:animScale>
                                    <p:set>
                                      <p:cBhvr>
                                        <p:cTn id="13" dur="770" fill="hold"/>
                                        <p:tgtEl>
                                          <p:spTgt spid="18434"/>
                                        </p:tgtEl>
                                        <p:attrNameLst>
                                          <p:attrName>ppt_x</p:attrName>
                                        </p:attrNameLst>
                                      </p:cBhvr>
                                      <p:to>
                                        <p:strVal val="(0.5)"/>
                                      </p:to>
                                    </p:set>
                                    <p:anim from="(0.5)" to="(#ppt_x)" calcmode="lin" valueType="num">
                                      <p:cBhvr>
                                        <p:cTn id="14" dur="1230" accel="100000" fill="hold">
                                          <p:stCondLst>
                                            <p:cond delay="770"/>
                                          </p:stCondLst>
                                        </p:cTn>
                                        <p:tgtEl>
                                          <p:spTgt spid="18434"/>
                                        </p:tgtEl>
                                        <p:attrNameLst>
                                          <p:attrName>ppt_x</p:attrName>
                                        </p:attrNameLst>
                                      </p:cBhvr>
                                    </p:anim>
                                    <p:set>
                                      <p:cBhvr>
                                        <p:cTn id="15" dur="770" fill="hold"/>
                                        <p:tgtEl>
                                          <p:spTgt spid="18434"/>
                                        </p:tgtEl>
                                        <p:attrNameLst>
                                          <p:attrName>ppt_y</p:attrName>
                                        </p:attrNameLst>
                                      </p:cBhvr>
                                      <p:to>
                                        <p:strVal val="(#ppt_y+0.4)"/>
                                      </p:to>
                                    </p:set>
                                    <p:anim from="(#ppt_y+0.4)" to="(#ppt_y)" calcmode="lin" valueType="num">
                                      <p:cBhvr>
                                        <p:cTn id="16" dur="1230" accel="100000" fill="hold">
                                          <p:stCondLst>
                                            <p:cond delay="770"/>
                                          </p:stCondLst>
                                        </p:cTn>
                                        <p:tgtEl>
                                          <p:spTgt spid="18434"/>
                                        </p:tgtEl>
                                        <p:attrNameLst>
                                          <p:attrName>ppt_y</p:attrName>
                                        </p:attrNameLst>
                                      </p:cBhvr>
                                    </p:anim>
                                  </p:childTnLst>
                                </p:cTn>
                              </p:par>
                            </p:childTnLst>
                          </p:cTn>
                        </p:par>
                        <p:par>
                          <p:cTn id="17" fill="hold" nodeType="afterGroup">
                            <p:stCondLst>
                              <p:cond delay="4000"/>
                            </p:stCondLst>
                            <p:childTnLst>
                              <p:par>
                                <p:cTn id="18" presetID="5" presetClass="entr" presetSubtype="10" fill="hold" grpId="0" nodeType="afterEffect">
                                  <p:stCondLst>
                                    <p:cond delay="0"/>
                                  </p:stCondLst>
                                  <p:childTnLst>
                                    <p:set>
                                      <p:cBhvr>
                                        <p:cTn id="19"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20" dur="2000"/>
                                        <p:tgtEl>
                                          <p:spTgt spid="9219">
                                            <p:txEl>
                                              <p:pRg st="0" end="0"/>
                                            </p:txEl>
                                          </p:spTgt>
                                        </p:tgtEl>
                                      </p:cBhvr>
                                    </p:animEffect>
                                  </p:childTnLst>
                                </p:cTn>
                              </p:par>
                            </p:childTnLst>
                          </p:cTn>
                        </p:par>
                        <p:par>
                          <p:cTn id="21" fill="hold" nodeType="afterGroup">
                            <p:stCondLst>
                              <p:cond delay="6000"/>
                            </p:stCondLst>
                            <p:childTnLst>
                              <p:par>
                                <p:cTn id="22" presetID="5" presetClass="entr" presetSubtype="10" fill="hold" grpId="0" nodeType="after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24"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921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3d_marbles_ipad_2_wallpaper-other"/>
          <p:cNvPicPr>
            <a:picLocks noChangeAspect="1" noChangeArrowheads="1"/>
          </p:cNvPicPr>
          <p:nvPr/>
        </p:nvPicPr>
        <p:blipFill>
          <a:blip r:embed="rId3"/>
          <a:srcRect r="73334"/>
          <a:stretch>
            <a:fillRect/>
          </a:stretch>
        </p:blipFill>
        <p:spPr bwMode="auto">
          <a:xfrm>
            <a:off x="0" y="0"/>
            <a:ext cx="1828800" cy="6858000"/>
          </a:xfrm>
          <a:prstGeom prst="rect">
            <a:avLst/>
          </a:prstGeom>
          <a:noFill/>
          <a:ln w="9525">
            <a:noFill/>
            <a:miter lim="800000"/>
            <a:headEnd/>
            <a:tailEnd/>
          </a:ln>
        </p:spPr>
      </p:pic>
      <p:sp>
        <p:nvSpPr>
          <p:cNvPr id="89090" name="TextBox 1"/>
          <p:cNvSpPr txBox="1">
            <a:spLocks noChangeArrowheads="1"/>
          </p:cNvSpPr>
          <p:nvPr/>
        </p:nvSpPr>
        <p:spPr bwMode="auto">
          <a:xfrm>
            <a:off x="2209800" y="990600"/>
            <a:ext cx="6553200" cy="6983413"/>
          </a:xfrm>
          <a:prstGeom prst="rect">
            <a:avLst/>
          </a:prstGeom>
          <a:noFill/>
          <a:ln w="9525">
            <a:noFill/>
            <a:miter lim="800000"/>
            <a:headEnd/>
            <a:tailEnd/>
          </a:ln>
        </p:spPr>
        <p:txBody>
          <a:bodyPr>
            <a:spAutoFit/>
          </a:bodyPr>
          <a:lstStyle/>
          <a:p>
            <a:pPr marL="342900" indent="-342900">
              <a:lnSpc>
                <a:spcPct val="200000"/>
              </a:lnSpc>
              <a:spcBef>
                <a:spcPct val="20000"/>
              </a:spcBef>
              <a:buFont typeface="Arial" pitchFamily="34" charset="0"/>
              <a:buChar char="•"/>
            </a:pPr>
            <a:r>
              <a:rPr kumimoji="0" lang="en-US" sz="1600" b="1">
                <a:solidFill>
                  <a:srgbClr val="363636"/>
                </a:solidFill>
              </a:rPr>
              <a:t>Hacettepe Üniversitesi (Türkiye)</a:t>
            </a:r>
          </a:p>
          <a:p>
            <a:pPr marL="342900" indent="-342900">
              <a:lnSpc>
                <a:spcPct val="200000"/>
              </a:lnSpc>
              <a:spcBef>
                <a:spcPct val="20000"/>
              </a:spcBef>
              <a:buFont typeface="Arial" pitchFamily="34" charset="0"/>
              <a:buChar char="•"/>
            </a:pPr>
            <a:r>
              <a:rPr kumimoji="0" lang="en-US" sz="1600" b="1">
                <a:solidFill>
                  <a:srgbClr val="363636"/>
                </a:solidFill>
              </a:rPr>
              <a:t>Osaka Ekonomi Üniversitesi (Japonya)</a:t>
            </a:r>
          </a:p>
          <a:p>
            <a:pPr marL="342900" indent="-342900">
              <a:lnSpc>
                <a:spcPct val="200000"/>
              </a:lnSpc>
              <a:spcBef>
                <a:spcPct val="20000"/>
              </a:spcBef>
              <a:buFont typeface="Arial" pitchFamily="34" charset="0"/>
              <a:buChar char="•"/>
            </a:pPr>
            <a:r>
              <a:rPr kumimoji="0" lang="en-US" sz="1600" b="1">
                <a:solidFill>
                  <a:srgbClr val="363636"/>
                </a:solidFill>
              </a:rPr>
              <a:t>UGM (Meksika)</a:t>
            </a:r>
          </a:p>
          <a:p>
            <a:pPr marL="342900" indent="-342900">
              <a:lnSpc>
                <a:spcPct val="200000"/>
              </a:lnSpc>
              <a:spcBef>
                <a:spcPct val="20000"/>
              </a:spcBef>
              <a:buFont typeface="Arial" pitchFamily="34" charset="0"/>
              <a:buChar char="•"/>
            </a:pPr>
            <a:r>
              <a:rPr kumimoji="0" lang="en-US" sz="1600" b="1">
                <a:solidFill>
                  <a:srgbClr val="363636"/>
                </a:solidFill>
              </a:rPr>
              <a:t>Guanghua İşletme Fakültesi–bütün MBA</a:t>
            </a:r>
            <a:r>
              <a:rPr kumimoji="0" lang="en-US" altLang="en-US" sz="1600" b="1">
                <a:solidFill>
                  <a:srgbClr val="363636"/>
                </a:solidFill>
              </a:rPr>
              <a:t>’</a:t>
            </a:r>
            <a:r>
              <a:rPr kumimoji="0" lang="en-US" sz="1600" b="1">
                <a:solidFill>
                  <a:srgbClr val="363636"/>
                </a:solidFill>
              </a:rPr>
              <a:t>ler (Beijing, Çin)</a:t>
            </a:r>
          </a:p>
          <a:p>
            <a:pPr marL="342900" indent="-342900">
              <a:lnSpc>
                <a:spcPct val="200000"/>
              </a:lnSpc>
              <a:spcBef>
                <a:spcPct val="20000"/>
              </a:spcBef>
              <a:buFont typeface="Arial" pitchFamily="34" charset="0"/>
              <a:buChar char="•"/>
            </a:pPr>
            <a:r>
              <a:rPr kumimoji="0" lang="en-US" sz="1600" b="1">
                <a:solidFill>
                  <a:srgbClr val="363636"/>
                </a:solidFill>
              </a:rPr>
              <a:t>Uluslararası İşletme ve Ekonomi Üniversitesi (Beijing, Çin)</a:t>
            </a:r>
          </a:p>
          <a:p>
            <a:pPr marL="342900" indent="-342900">
              <a:lnSpc>
                <a:spcPct val="200000"/>
              </a:lnSpc>
              <a:spcBef>
                <a:spcPct val="20000"/>
              </a:spcBef>
              <a:buFont typeface="Arial" pitchFamily="34" charset="0"/>
              <a:buChar char="•"/>
            </a:pPr>
            <a:r>
              <a:rPr kumimoji="0" lang="en-US" sz="1600" b="1">
                <a:solidFill>
                  <a:srgbClr val="363636"/>
                </a:solidFill>
              </a:rPr>
              <a:t>Ulusal Teknoloji Üniversitesi– ( Buenos Aires,Arjantin)</a:t>
            </a:r>
          </a:p>
          <a:p>
            <a:pPr marL="342900" indent="-342900">
              <a:lnSpc>
                <a:spcPct val="200000"/>
              </a:lnSpc>
              <a:spcBef>
                <a:spcPct val="20000"/>
              </a:spcBef>
              <a:buFont typeface="Arial" pitchFamily="34" charset="0"/>
              <a:buChar char="•"/>
            </a:pPr>
            <a:r>
              <a:rPr kumimoji="0" lang="en-US" sz="1600" b="1">
                <a:solidFill>
                  <a:srgbClr val="363636"/>
                </a:solidFill>
              </a:rPr>
              <a:t>Michigan Üniversitesi (USA)</a:t>
            </a:r>
          </a:p>
          <a:p>
            <a:pPr marL="342900" indent="-342900">
              <a:lnSpc>
                <a:spcPct val="200000"/>
              </a:lnSpc>
              <a:spcBef>
                <a:spcPct val="20000"/>
              </a:spcBef>
              <a:buFont typeface="Arial" pitchFamily="34" charset="0"/>
              <a:buChar char="•"/>
            </a:pPr>
            <a:r>
              <a:rPr kumimoji="0" lang="en-US" sz="1600" b="1">
                <a:solidFill>
                  <a:srgbClr val="363636"/>
                </a:solidFill>
              </a:rPr>
              <a:t>Santa Maria Üniversitesi (Venezuella)</a:t>
            </a:r>
          </a:p>
          <a:p>
            <a:pPr marL="342900" indent="-342900">
              <a:lnSpc>
                <a:spcPct val="200000"/>
              </a:lnSpc>
              <a:spcBef>
                <a:spcPct val="20000"/>
              </a:spcBef>
              <a:buFont typeface="Arial" pitchFamily="34" charset="0"/>
              <a:buChar char="•"/>
            </a:pPr>
            <a:r>
              <a:rPr kumimoji="0" lang="en-US" sz="1600" b="1">
                <a:solidFill>
                  <a:srgbClr val="363636"/>
                </a:solidFill>
              </a:rPr>
              <a:t>Wuhan Bilim ve Teknoloji Üniversitesi (Çin)</a:t>
            </a:r>
          </a:p>
          <a:p>
            <a:pPr marL="342900" indent="-342900">
              <a:lnSpc>
                <a:spcPct val="200000"/>
              </a:lnSpc>
              <a:spcBef>
                <a:spcPct val="20000"/>
              </a:spcBef>
              <a:buFont typeface="Arial" pitchFamily="34" charset="0"/>
              <a:buChar char="•"/>
            </a:pPr>
            <a:r>
              <a:rPr kumimoji="0" lang="en-US" sz="1600" b="1">
                <a:solidFill>
                  <a:srgbClr val="363636"/>
                </a:solidFill>
              </a:rPr>
              <a:t>Mara Teknoloji Üniversitesi (Malezya)</a:t>
            </a:r>
          </a:p>
          <a:p>
            <a:pPr marL="342900" indent="-342900">
              <a:lnSpc>
                <a:spcPct val="200000"/>
              </a:lnSpc>
              <a:spcBef>
                <a:spcPct val="20000"/>
              </a:spcBef>
              <a:buFont typeface="Arial" pitchFamily="34" charset="0"/>
              <a:buChar char="•"/>
            </a:pPr>
            <a:r>
              <a:rPr kumimoji="0" lang="en-US" sz="1600" b="1">
                <a:solidFill>
                  <a:srgbClr val="363636"/>
                </a:solidFill>
              </a:rPr>
              <a:t>Zayed Üniversitesi (Birleşik Arap Emirlikleri)</a:t>
            </a:r>
          </a:p>
          <a:p>
            <a:pPr marL="342900" indent="-342900">
              <a:spcBef>
                <a:spcPts val="1800"/>
              </a:spcBef>
            </a:pPr>
            <a:endParaRPr kumimoji="0" lang="en-US" sz="2800">
              <a:solidFill>
                <a:srgbClr val="363636"/>
              </a:solidFill>
              <a:latin typeface="Helvetica" pitchFamily="1" charset="0"/>
            </a:endParaRPr>
          </a:p>
          <a:p>
            <a:pPr marL="342900" indent="-342900" algn="ctr" latinLnBrk="1"/>
            <a:endParaRPr lang="en-US"/>
          </a:p>
        </p:txBody>
      </p:sp>
      <p:sp>
        <p:nvSpPr>
          <p:cNvPr id="89091" name="TextBox 2"/>
          <p:cNvSpPr txBox="1">
            <a:spLocks noChangeArrowheads="1"/>
          </p:cNvSpPr>
          <p:nvPr/>
        </p:nvSpPr>
        <p:spPr bwMode="auto">
          <a:xfrm>
            <a:off x="1600200" y="0"/>
            <a:ext cx="7162800" cy="800100"/>
          </a:xfrm>
          <a:prstGeom prst="rect">
            <a:avLst/>
          </a:prstGeom>
          <a:noFill/>
          <a:ln w="9525">
            <a:noFill/>
            <a:miter lim="800000"/>
            <a:headEnd/>
            <a:tailEnd/>
          </a:ln>
        </p:spPr>
        <p:txBody>
          <a:bodyPr>
            <a:spAutoFit/>
          </a:bodyPr>
          <a:lstStyle/>
          <a:p>
            <a:pPr algn="ctr" eaLnBrk="0" hangingPunct="0"/>
            <a:r>
              <a:rPr lang="en-US" sz="4600">
                <a:latin typeface="Helvetica" pitchFamily="1" charset="0"/>
              </a:rPr>
              <a:t>Üniversiteler</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88913"/>
            <a:ext cx="9144000" cy="792162"/>
          </a:xfrm>
        </p:spPr>
        <p:txBody>
          <a:bodyPr/>
          <a:lstStyle/>
          <a:p>
            <a:pPr eaLnBrk="1" hangingPunct="1"/>
            <a:r>
              <a:rPr lang="tr-TR" sz="4000" b="1" smtClean="0">
                <a:solidFill>
                  <a:srgbClr val="FFFFFF"/>
                </a:solidFill>
                <a:ea typeface="ＭＳ Ｐゴシック" pitchFamily="34" charset="-128"/>
              </a:rPr>
              <a:t>Metin Desteği Kullanmanın Tehlikesi</a:t>
            </a:r>
          </a:p>
        </p:txBody>
      </p:sp>
      <p:sp>
        <p:nvSpPr>
          <p:cNvPr id="10243" name="Rectangle 3"/>
          <p:cNvSpPr>
            <a:spLocks noGrp="1" noChangeArrowheads="1"/>
          </p:cNvSpPr>
          <p:nvPr>
            <p:ph type="body" idx="1"/>
          </p:nvPr>
        </p:nvSpPr>
        <p:spPr>
          <a:xfrm>
            <a:off x="468313" y="1557338"/>
            <a:ext cx="8229600" cy="3629025"/>
          </a:xfrm>
        </p:spPr>
        <p:txBody>
          <a:bodyPr/>
          <a:lstStyle/>
          <a:p>
            <a:pPr eaLnBrk="1" hangingPunct="1">
              <a:lnSpc>
                <a:spcPct val="90000"/>
              </a:lnSpc>
            </a:pPr>
            <a:r>
              <a:rPr lang="tr-TR" sz="2800" smtClean="0">
                <a:solidFill>
                  <a:srgbClr val="FFFFFF"/>
                </a:solidFill>
                <a:ea typeface="ＭＳ Ｐゴシック" pitchFamily="34" charset="-128"/>
              </a:rPr>
              <a:t>Dinleme ve okuma beyinde çok farklı bölümlerde gerçekleşir. Dinleme ve konuşma yeteneğinin geliştirilmesinin en iyi yolu, ilgili metinleri </a:t>
            </a:r>
            <a:r>
              <a:rPr lang="tr-TR" sz="2800" i="1" smtClean="0">
                <a:solidFill>
                  <a:srgbClr val="FFFFFF"/>
                </a:solidFill>
                <a:ea typeface="ＭＳ Ｐゴシック" pitchFamily="34" charset="-128"/>
              </a:rPr>
              <a:t>görmeden </a:t>
            </a:r>
            <a:r>
              <a:rPr lang="tr-TR" sz="2800" smtClean="0">
                <a:solidFill>
                  <a:srgbClr val="FFFFFF"/>
                </a:solidFill>
                <a:ea typeface="ＭＳ Ｐゴシック" pitchFamily="34" charset="-128"/>
              </a:rPr>
              <a:t>çalışmaktır.</a:t>
            </a:r>
            <a:endParaRPr lang="tr-TR" sz="2800" i="1" smtClean="0">
              <a:solidFill>
                <a:srgbClr val="FFFFFF"/>
              </a:solidFill>
              <a:ea typeface="ＭＳ Ｐゴシック" pitchFamily="34" charset="-128"/>
            </a:endParaRPr>
          </a:p>
          <a:p>
            <a:pPr eaLnBrk="1" hangingPunct="1">
              <a:lnSpc>
                <a:spcPct val="90000"/>
              </a:lnSpc>
              <a:buFontTx/>
              <a:buNone/>
            </a:pPr>
            <a:endParaRPr lang="tr-TR" sz="2800" i="1" smtClean="0">
              <a:solidFill>
                <a:srgbClr val="FFFFFF"/>
              </a:solidFill>
              <a:ea typeface="ＭＳ Ｐゴシック" pitchFamily="34" charset="-128"/>
            </a:endParaRPr>
          </a:p>
          <a:p>
            <a:pPr eaLnBrk="1" hangingPunct="1">
              <a:lnSpc>
                <a:spcPct val="90000"/>
              </a:lnSpc>
            </a:pPr>
            <a:r>
              <a:rPr lang="tr-TR" sz="2800" smtClean="0">
                <a:solidFill>
                  <a:srgbClr val="FFFFFF"/>
                </a:solidFill>
                <a:ea typeface="ＭＳ Ｐゴシック" pitchFamily="34" charset="-128"/>
              </a:rPr>
              <a:t>Metinleri destek amaçlı kullanmak, öncelikle geliştirilmesi gereken dinleme ve konuşma yetenekleri ile çelişmektedir. </a:t>
            </a:r>
          </a:p>
        </p:txBody>
      </p:sp>
      <p:pic>
        <p:nvPicPr>
          <p:cNvPr id="5" name="Picture 4" descr="Picture 1.png"/>
          <p:cNvPicPr>
            <a:picLocks noChangeAspect="1"/>
          </p:cNvPicPr>
          <p:nvPr/>
        </p:nvPicPr>
        <p:blipFill>
          <a:blip r:embed="rId2"/>
          <a:srcRect/>
          <a:stretch>
            <a:fillRect/>
          </a:stretch>
        </p:blipFill>
        <p:spPr bwMode="auto">
          <a:xfrm>
            <a:off x="6400800" y="5638800"/>
            <a:ext cx="1905000" cy="838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770" decel="100000"/>
                                        <p:tgtEl>
                                          <p:spTgt spid="10242"/>
                                        </p:tgtEl>
                                      </p:cBhvr>
                                    </p:animEffect>
                                    <p:animScale>
                                      <p:cBhvr>
                                        <p:cTn id="8" dur="770" decel="100000"/>
                                        <p:tgtEl>
                                          <p:spTgt spid="10242"/>
                                        </p:tgtEl>
                                      </p:cBhvr>
                                      <p:from x="10000" y="10000"/>
                                      <p:to x="200000" y="450000"/>
                                    </p:animScale>
                                    <p:animScale>
                                      <p:cBhvr>
                                        <p:cTn id="9" dur="1230" accel="100000" fill="hold">
                                          <p:stCondLst>
                                            <p:cond delay="770"/>
                                          </p:stCondLst>
                                        </p:cTn>
                                        <p:tgtEl>
                                          <p:spTgt spid="10242"/>
                                        </p:tgtEl>
                                      </p:cBhvr>
                                      <p:from x="200000" y="450000"/>
                                      <p:to x="100000" y="100000"/>
                                    </p:animScale>
                                    <p:set>
                                      <p:cBhvr>
                                        <p:cTn id="10" dur="770" fill="hold"/>
                                        <p:tgtEl>
                                          <p:spTgt spid="10242"/>
                                        </p:tgtEl>
                                        <p:attrNameLst>
                                          <p:attrName>ppt_x</p:attrName>
                                        </p:attrNameLst>
                                      </p:cBhvr>
                                      <p:to>
                                        <p:strVal val="(0.5)"/>
                                      </p:to>
                                    </p:set>
                                    <p:anim from="(0.5)" to="(#ppt_x)" calcmode="lin" valueType="num">
                                      <p:cBhvr>
                                        <p:cTn id="11" dur="1230" accel="100000" fill="hold">
                                          <p:stCondLst>
                                            <p:cond delay="770"/>
                                          </p:stCondLst>
                                        </p:cTn>
                                        <p:tgtEl>
                                          <p:spTgt spid="10242"/>
                                        </p:tgtEl>
                                        <p:attrNameLst>
                                          <p:attrName>ppt_x</p:attrName>
                                        </p:attrNameLst>
                                      </p:cBhvr>
                                    </p:anim>
                                    <p:set>
                                      <p:cBhvr>
                                        <p:cTn id="12" dur="770" fill="hold"/>
                                        <p:tgtEl>
                                          <p:spTgt spid="10242"/>
                                        </p:tgtEl>
                                        <p:attrNameLst>
                                          <p:attrName>ppt_y</p:attrName>
                                        </p:attrNameLst>
                                      </p:cBhvr>
                                      <p:to>
                                        <p:strVal val="(#ppt_y+0.4)"/>
                                      </p:to>
                                    </p:set>
                                    <p:anim from="(#ppt_y+0.4)" to="(#ppt_y)" calcmode="lin" valueType="num">
                                      <p:cBhvr>
                                        <p:cTn id="13" dur="1230" accel="100000" fill="hold">
                                          <p:stCondLst>
                                            <p:cond delay="770"/>
                                          </p:stCondLst>
                                        </p:cTn>
                                        <p:tgtEl>
                                          <p:spTgt spid="10242"/>
                                        </p:tgtEl>
                                        <p:attrNameLst>
                                          <p:attrName>ppt_y</p:attrName>
                                        </p:attrNameLst>
                                      </p:cBhvr>
                                    </p:anim>
                                  </p:childTnLst>
                                </p:cTn>
                              </p:par>
                            </p:childTnLst>
                          </p:cTn>
                        </p:par>
                        <p:par>
                          <p:cTn id="14" fill="hold" nodeType="afterGroup">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7" dur="2000"/>
                                        <p:tgtEl>
                                          <p:spTgt spid="10243">
                                            <p:txEl>
                                              <p:pRg st="0" end="0"/>
                                            </p:txEl>
                                          </p:spTgt>
                                        </p:tgtEl>
                                      </p:cBhvr>
                                    </p:animEffect>
                                  </p:childTnLst>
                                </p:cTn>
                              </p:par>
                            </p:childTnLst>
                          </p:cTn>
                        </p:par>
                        <p:par>
                          <p:cTn id="18" fill="hold" nodeType="afterGroup">
                            <p:stCondLst>
                              <p:cond delay="4000"/>
                            </p:stCondLst>
                            <p:childTnLst>
                              <p:par>
                                <p:cTn id="19" presetID="5" presetClass="entr" presetSubtype="10" fill="hold" grpId="0" nodeType="after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21" dur="2000"/>
                                        <p:tgtEl>
                                          <p:spTgt spid="1024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3000" fill="hold"/>
                                        <p:tgtEl>
                                          <p:spTgt spid="5"/>
                                        </p:tgtEl>
                                        <p:attrNameLst>
                                          <p:attrName>ppt_x</p:attrName>
                                        </p:attrNameLst>
                                      </p:cBhvr>
                                      <p:tavLst>
                                        <p:tav tm="0">
                                          <p:val>
                                            <p:strVal val="#ppt_x"/>
                                          </p:val>
                                        </p:tav>
                                        <p:tav tm="100000">
                                          <p:val>
                                            <p:strVal val="#ppt_x"/>
                                          </p:val>
                                        </p:tav>
                                      </p:tavLst>
                                    </p:anim>
                                    <p:anim calcmode="lin" valueType="num">
                                      <p:cBhvr additive="base">
                                        <p:cTn id="27"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tr-TR" b="1" smtClean="0">
                <a:solidFill>
                  <a:srgbClr val="FFFFFF"/>
                </a:solidFill>
                <a:ea typeface="ＭＳ Ｐゴシック" pitchFamily="34" charset="-128"/>
              </a:rPr>
              <a:t>Alıştırmanın Önemi</a:t>
            </a:r>
          </a:p>
        </p:txBody>
      </p:sp>
      <p:sp>
        <p:nvSpPr>
          <p:cNvPr id="20483" name="Rectangle 3"/>
          <p:cNvSpPr>
            <a:spLocks noGrp="1" noChangeArrowheads="1"/>
          </p:cNvSpPr>
          <p:nvPr>
            <p:ph type="body" idx="1"/>
          </p:nvPr>
        </p:nvSpPr>
        <p:spPr>
          <a:xfrm>
            <a:off x="457200" y="1600200"/>
            <a:ext cx="8229600" cy="3557588"/>
          </a:xfrm>
        </p:spPr>
        <p:txBody>
          <a:bodyPr/>
          <a:lstStyle/>
          <a:p>
            <a:pPr eaLnBrk="1" hangingPunct="1"/>
            <a:r>
              <a:rPr lang="tr-TR" sz="2800" smtClean="0">
                <a:solidFill>
                  <a:srgbClr val="FFFFFF"/>
                </a:solidFill>
                <a:ea typeface="ＭＳ Ｐゴシック" pitchFamily="34" charset="-128"/>
              </a:rPr>
              <a:t>İnsan beyninin işleyişi ve uzun süreli hafıza formasyonu ile ilgili çalışmalar, yetenek geliştirmede tekrarın önemini göstermektedir. </a:t>
            </a:r>
          </a:p>
          <a:p>
            <a:pPr eaLnBrk="1" hangingPunct="1"/>
            <a:endParaRPr lang="tr-TR" sz="2800" smtClean="0">
              <a:solidFill>
                <a:srgbClr val="FFFFFF"/>
              </a:solidFill>
              <a:ea typeface="ＭＳ Ｐゴシック" pitchFamily="34" charset="-128"/>
            </a:endParaRPr>
          </a:p>
          <a:p>
            <a:pPr eaLnBrk="1" hangingPunct="1"/>
            <a:r>
              <a:rPr lang="tr-TR" sz="2800" smtClean="0">
                <a:solidFill>
                  <a:srgbClr val="FFFFFF"/>
                </a:solidFill>
                <a:ea typeface="ＭＳ Ｐゴシック" pitchFamily="34" charset="-128"/>
              </a:rPr>
              <a:t>Dinleme ve konuşma yetenektir, bilgi değildir. Yetenek geliştirme, etkin alıştırmaların düzenli ve sık yapılmasını gerektirir. </a:t>
            </a:r>
          </a:p>
        </p:txBody>
      </p:sp>
      <p:pic>
        <p:nvPicPr>
          <p:cNvPr id="24579" name="Picture 4"/>
          <p:cNvPicPr>
            <a:picLocks noChangeAspect="1"/>
          </p:cNvPicPr>
          <p:nvPr/>
        </p:nvPicPr>
        <p:blipFill>
          <a:blip r:embed="rId2"/>
          <a:srcRect/>
          <a:stretch>
            <a:fillRect/>
          </a:stretch>
        </p:blipFill>
        <p:spPr bwMode="auto">
          <a:xfrm>
            <a:off x="6470650" y="4852988"/>
            <a:ext cx="2673350" cy="2005012"/>
          </a:xfrm>
          <a:prstGeom prst="rect">
            <a:avLst/>
          </a:prstGeom>
          <a:noFill/>
          <a:ln w="9525">
            <a:noFill/>
            <a:miter lim="800000"/>
            <a:headEnd/>
            <a:tailEnd/>
          </a:ln>
        </p:spPr>
      </p:pic>
      <p:pic>
        <p:nvPicPr>
          <p:cNvPr id="24580" name="Picture 5"/>
          <p:cNvPicPr>
            <a:picLocks noChangeAspect="1"/>
          </p:cNvPicPr>
          <p:nvPr/>
        </p:nvPicPr>
        <p:blipFill>
          <a:blip r:embed="rId3"/>
          <a:srcRect/>
          <a:stretch>
            <a:fillRect/>
          </a:stretch>
        </p:blipFill>
        <p:spPr bwMode="auto">
          <a:xfrm>
            <a:off x="0" y="4860925"/>
            <a:ext cx="2663825" cy="19986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770" decel="100000"/>
                                        <p:tgtEl>
                                          <p:spTgt spid="20482"/>
                                        </p:tgtEl>
                                      </p:cBhvr>
                                    </p:animEffect>
                                    <p:animScale>
                                      <p:cBhvr>
                                        <p:cTn id="8" dur="770" decel="100000"/>
                                        <p:tgtEl>
                                          <p:spTgt spid="20482"/>
                                        </p:tgtEl>
                                      </p:cBhvr>
                                      <p:from x="10000" y="10000"/>
                                      <p:to x="200000" y="450000"/>
                                    </p:animScale>
                                    <p:animScale>
                                      <p:cBhvr>
                                        <p:cTn id="9" dur="1230" accel="100000" fill="hold">
                                          <p:stCondLst>
                                            <p:cond delay="770"/>
                                          </p:stCondLst>
                                        </p:cTn>
                                        <p:tgtEl>
                                          <p:spTgt spid="20482"/>
                                        </p:tgtEl>
                                      </p:cBhvr>
                                      <p:from x="200000" y="450000"/>
                                      <p:to x="100000" y="100000"/>
                                    </p:animScale>
                                    <p:set>
                                      <p:cBhvr>
                                        <p:cTn id="10" dur="770" fill="hold"/>
                                        <p:tgtEl>
                                          <p:spTgt spid="20482"/>
                                        </p:tgtEl>
                                        <p:attrNameLst>
                                          <p:attrName>ppt_x</p:attrName>
                                        </p:attrNameLst>
                                      </p:cBhvr>
                                      <p:to>
                                        <p:strVal val="(0.5)"/>
                                      </p:to>
                                    </p:set>
                                    <p:anim from="(0.5)" to="(#ppt_x)" calcmode="lin" valueType="num">
                                      <p:cBhvr>
                                        <p:cTn id="11" dur="1230" accel="100000" fill="hold">
                                          <p:stCondLst>
                                            <p:cond delay="770"/>
                                          </p:stCondLst>
                                        </p:cTn>
                                        <p:tgtEl>
                                          <p:spTgt spid="20482"/>
                                        </p:tgtEl>
                                        <p:attrNameLst>
                                          <p:attrName>ppt_x</p:attrName>
                                        </p:attrNameLst>
                                      </p:cBhvr>
                                    </p:anim>
                                    <p:set>
                                      <p:cBhvr>
                                        <p:cTn id="12" dur="770" fill="hold"/>
                                        <p:tgtEl>
                                          <p:spTgt spid="20482"/>
                                        </p:tgtEl>
                                        <p:attrNameLst>
                                          <p:attrName>ppt_y</p:attrName>
                                        </p:attrNameLst>
                                      </p:cBhvr>
                                      <p:to>
                                        <p:strVal val="(#ppt_y+0.4)"/>
                                      </p:to>
                                    </p:set>
                                    <p:anim from="(#ppt_y+0.4)" to="(#ppt_y)" calcmode="lin" valueType="num">
                                      <p:cBhvr>
                                        <p:cTn id="13" dur="1230" accel="100000" fill="hold">
                                          <p:stCondLst>
                                            <p:cond delay="770"/>
                                          </p:stCondLst>
                                        </p:cTn>
                                        <p:tgtEl>
                                          <p:spTgt spid="20482"/>
                                        </p:tgtEl>
                                        <p:attrNameLst>
                                          <p:attrName>ppt_y</p:attrName>
                                        </p:attrNameLst>
                                      </p:cBhvr>
                                    </p:anim>
                                  </p:childTnLst>
                                </p:cTn>
                              </p:par>
                            </p:childTnLst>
                          </p:cTn>
                        </p:par>
                        <p:par>
                          <p:cTn id="14" fill="hold" nodeType="afterGroup">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17" dur="2000"/>
                                        <p:tgtEl>
                                          <p:spTgt spid="2048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22"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sz="4000" b="1" smtClean="0">
                <a:solidFill>
                  <a:srgbClr val="FFFFFF"/>
                </a:solidFill>
                <a:ea typeface="ＭＳ Ｐゴシック" pitchFamily="34" charset="-128"/>
              </a:rPr>
              <a:t>Çalışma Zamanını Nasıl Azaltırsınız ?</a:t>
            </a:r>
          </a:p>
        </p:txBody>
      </p:sp>
      <p:sp>
        <p:nvSpPr>
          <p:cNvPr id="21507" name="Rectangle 3"/>
          <p:cNvSpPr>
            <a:spLocks noGrp="1" noChangeArrowheads="1"/>
          </p:cNvSpPr>
          <p:nvPr>
            <p:ph type="body" idx="1"/>
          </p:nvPr>
        </p:nvSpPr>
        <p:spPr>
          <a:xfrm>
            <a:off x="457200" y="1744663"/>
            <a:ext cx="8229600" cy="3413125"/>
          </a:xfrm>
        </p:spPr>
        <p:txBody>
          <a:bodyPr/>
          <a:lstStyle/>
          <a:p>
            <a:pPr eaLnBrk="1" hangingPunct="1"/>
            <a:r>
              <a:rPr lang="tr-TR" smtClean="0">
                <a:solidFill>
                  <a:srgbClr val="FFFFFF"/>
                </a:solidFill>
                <a:ea typeface="ＭＳ Ｐゴシック" pitchFamily="34" charset="-128"/>
              </a:rPr>
              <a:t>Araştırmalar, düzenli ve sık çalışma saatlerinin toplam öğrenme zamanını azalttığını göstermektedir. Bir dersi haftada birkaç kere çalışmak veya tekrar etmek, haftada bir kere çalışmaktan daha etkilidir. </a:t>
            </a:r>
          </a:p>
        </p:txBody>
      </p:sp>
      <p:pic>
        <p:nvPicPr>
          <p:cNvPr id="25603" name="Picture 3" descr="imgres.jpeg"/>
          <p:cNvPicPr>
            <a:picLocks noChangeAspect="1"/>
          </p:cNvPicPr>
          <p:nvPr/>
        </p:nvPicPr>
        <p:blipFill>
          <a:blip r:embed="rId2"/>
          <a:srcRect/>
          <a:stretch>
            <a:fillRect/>
          </a:stretch>
        </p:blipFill>
        <p:spPr bwMode="auto">
          <a:xfrm>
            <a:off x="5835650" y="4394200"/>
            <a:ext cx="3289300" cy="2463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770" decel="100000"/>
                                        <p:tgtEl>
                                          <p:spTgt spid="13314"/>
                                        </p:tgtEl>
                                      </p:cBhvr>
                                    </p:animEffect>
                                    <p:animScale>
                                      <p:cBhvr>
                                        <p:cTn id="8" dur="770" decel="100000"/>
                                        <p:tgtEl>
                                          <p:spTgt spid="13314"/>
                                        </p:tgtEl>
                                      </p:cBhvr>
                                      <p:from x="10000" y="10000"/>
                                      <p:to x="200000" y="450000"/>
                                    </p:animScale>
                                    <p:animScale>
                                      <p:cBhvr>
                                        <p:cTn id="9" dur="1230" accel="100000" fill="hold">
                                          <p:stCondLst>
                                            <p:cond delay="770"/>
                                          </p:stCondLst>
                                        </p:cTn>
                                        <p:tgtEl>
                                          <p:spTgt spid="13314"/>
                                        </p:tgtEl>
                                      </p:cBhvr>
                                      <p:from x="200000" y="450000"/>
                                      <p:to x="100000" y="100000"/>
                                    </p:animScale>
                                    <p:set>
                                      <p:cBhvr>
                                        <p:cTn id="10" dur="770" fill="hold"/>
                                        <p:tgtEl>
                                          <p:spTgt spid="13314"/>
                                        </p:tgtEl>
                                        <p:attrNameLst>
                                          <p:attrName>ppt_x</p:attrName>
                                        </p:attrNameLst>
                                      </p:cBhvr>
                                      <p:to>
                                        <p:strVal val="(0.5)"/>
                                      </p:to>
                                    </p:set>
                                    <p:anim from="(0.5)" to="(#ppt_x)" calcmode="lin" valueType="num">
                                      <p:cBhvr>
                                        <p:cTn id="11" dur="1230" accel="100000" fill="hold">
                                          <p:stCondLst>
                                            <p:cond delay="770"/>
                                          </p:stCondLst>
                                        </p:cTn>
                                        <p:tgtEl>
                                          <p:spTgt spid="13314"/>
                                        </p:tgtEl>
                                        <p:attrNameLst>
                                          <p:attrName>ppt_x</p:attrName>
                                        </p:attrNameLst>
                                      </p:cBhvr>
                                    </p:anim>
                                    <p:set>
                                      <p:cBhvr>
                                        <p:cTn id="12" dur="770" fill="hold"/>
                                        <p:tgtEl>
                                          <p:spTgt spid="13314"/>
                                        </p:tgtEl>
                                        <p:attrNameLst>
                                          <p:attrName>ppt_y</p:attrName>
                                        </p:attrNameLst>
                                      </p:cBhvr>
                                      <p:to>
                                        <p:strVal val="(#ppt_y+0.4)"/>
                                      </p:to>
                                    </p:set>
                                    <p:anim from="(#ppt_y+0.4)" to="(#ppt_y)" calcmode="lin" valueType="num">
                                      <p:cBhvr>
                                        <p:cTn id="13" dur="1230" accel="100000" fill="hold">
                                          <p:stCondLst>
                                            <p:cond delay="770"/>
                                          </p:stCondLst>
                                        </p:cTn>
                                        <p:tgtEl>
                                          <p:spTgt spid="13314"/>
                                        </p:tgtEl>
                                        <p:attrNameLst>
                                          <p:attrName>ppt_y</p:attrName>
                                        </p:attrNameLst>
                                      </p:cBhvr>
                                    </p:anim>
                                  </p:childTnLst>
                                </p:cTn>
                              </p:par>
                            </p:childTnLst>
                          </p:cTn>
                        </p:par>
                        <p:par>
                          <p:cTn id="14" fill="hold" nodeType="afterGroup">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17" dur="2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215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b="1" smtClean="0">
                <a:solidFill>
                  <a:srgbClr val="FFFFFF"/>
                </a:solidFill>
                <a:ea typeface="ＭＳ Ｐゴシック" pitchFamily="34" charset="-128"/>
              </a:rPr>
              <a:t>Etkin Çalışma Oturumları</a:t>
            </a:r>
          </a:p>
        </p:txBody>
      </p:sp>
      <p:sp>
        <p:nvSpPr>
          <p:cNvPr id="22531" name="Rectangle 3"/>
          <p:cNvSpPr>
            <a:spLocks noGrp="1" noChangeArrowheads="1"/>
          </p:cNvSpPr>
          <p:nvPr>
            <p:ph type="body" idx="1"/>
          </p:nvPr>
        </p:nvSpPr>
        <p:spPr>
          <a:xfrm>
            <a:off x="457200" y="1600200"/>
            <a:ext cx="8229600" cy="3773488"/>
          </a:xfrm>
        </p:spPr>
        <p:txBody>
          <a:bodyPr/>
          <a:lstStyle/>
          <a:p>
            <a:pPr eaLnBrk="1" hangingPunct="1">
              <a:lnSpc>
                <a:spcPct val="90000"/>
              </a:lnSpc>
            </a:pPr>
            <a:r>
              <a:rPr lang="tr-TR" sz="2400" smtClean="0">
                <a:solidFill>
                  <a:srgbClr val="FFFFFF"/>
                </a:solidFill>
                <a:ea typeface="ＭＳ Ｐゴシック" pitchFamily="34" charset="-128"/>
              </a:rPr>
              <a:t>En etkin çalışma oturumları, etkinlik ve derslerin bir karışımıdır. Bir çalışma sırasında bir etkinliğin veya bir dersin üzerine çok fazla zaman harcamak, sıkıntı ve ilgisizlik yaratabilir. Oysa öğrenmek için odaklanmanız gerekir.</a:t>
            </a:r>
          </a:p>
          <a:p>
            <a:pPr eaLnBrk="1" hangingPunct="1">
              <a:lnSpc>
                <a:spcPct val="90000"/>
              </a:lnSpc>
            </a:pPr>
            <a:r>
              <a:rPr lang="tr-TR" sz="2400" smtClean="0">
                <a:solidFill>
                  <a:srgbClr val="FFFFFF"/>
                </a:solidFill>
                <a:ea typeface="ＭＳ Ｐゴシック" pitchFamily="34" charset="-128"/>
              </a:rPr>
              <a:t>Genel olarak, bir çalışma oturumunda öğrenciler birkaç kez etkinlikleri veya dersleri değiştirmelidir. Bazı derslerde dinleme sırasında anlama üzerine odaklanın. Diğer derslerde konuşma alıştırmalarına odaklanın. </a:t>
            </a:r>
          </a:p>
        </p:txBody>
      </p:sp>
      <p:pic>
        <p:nvPicPr>
          <p:cNvPr id="26627" name="Picture 3" descr="imgres.jpeg"/>
          <p:cNvPicPr>
            <a:picLocks noChangeAspect="1"/>
          </p:cNvPicPr>
          <p:nvPr/>
        </p:nvPicPr>
        <p:blipFill>
          <a:blip r:embed="rId2"/>
          <a:srcRect/>
          <a:stretch>
            <a:fillRect/>
          </a:stretch>
        </p:blipFill>
        <p:spPr bwMode="auto">
          <a:xfrm>
            <a:off x="1763713" y="5013325"/>
            <a:ext cx="5329237" cy="1844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770" decel="100000"/>
                                        <p:tgtEl>
                                          <p:spTgt spid="22530"/>
                                        </p:tgtEl>
                                      </p:cBhvr>
                                    </p:animEffect>
                                    <p:animScale>
                                      <p:cBhvr>
                                        <p:cTn id="8" dur="770" decel="100000"/>
                                        <p:tgtEl>
                                          <p:spTgt spid="22530"/>
                                        </p:tgtEl>
                                      </p:cBhvr>
                                      <p:from x="10000" y="10000"/>
                                      <p:to x="200000" y="450000"/>
                                    </p:animScale>
                                    <p:animScale>
                                      <p:cBhvr>
                                        <p:cTn id="9" dur="1230" accel="100000" fill="hold">
                                          <p:stCondLst>
                                            <p:cond delay="770"/>
                                          </p:stCondLst>
                                        </p:cTn>
                                        <p:tgtEl>
                                          <p:spTgt spid="22530"/>
                                        </p:tgtEl>
                                      </p:cBhvr>
                                      <p:from x="200000" y="450000"/>
                                      <p:to x="100000" y="100000"/>
                                    </p:animScale>
                                    <p:set>
                                      <p:cBhvr>
                                        <p:cTn id="10" dur="770" fill="hold"/>
                                        <p:tgtEl>
                                          <p:spTgt spid="22530"/>
                                        </p:tgtEl>
                                        <p:attrNameLst>
                                          <p:attrName>ppt_x</p:attrName>
                                        </p:attrNameLst>
                                      </p:cBhvr>
                                      <p:to>
                                        <p:strVal val="(0.5)"/>
                                      </p:to>
                                    </p:set>
                                    <p:anim from="(0.5)" to="(#ppt_x)" calcmode="lin" valueType="num">
                                      <p:cBhvr>
                                        <p:cTn id="11" dur="1230" accel="100000" fill="hold">
                                          <p:stCondLst>
                                            <p:cond delay="770"/>
                                          </p:stCondLst>
                                        </p:cTn>
                                        <p:tgtEl>
                                          <p:spTgt spid="22530"/>
                                        </p:tgtEl>
                                        <p:attrNameLst>
                                          <p:attrName>ppt_x</p:attrName>
                                        </p:attrNameLst>
                                      </p:cBhvr>
                                    </p:anim>
                                    <p:set>
                                      <p:cBhvr>
                                        <p:cTn id="12" dur="770" fill="hold"/>
                                        <p:tgtEl>
                                          <p:spTgt spid="22530"/>
                                        </p:tgtEl>
                                        <p:attrNameLst>
                                          <p:attrName>ppt_y</p:attrName>
                                        </p:attrNameLst>
                                      </p:cBhvr>
                                      <p:to>
                                        <p:strVal val="(#ppt_y+0.4)"/>
                                      </p:to>
                                    </p:set>
                                    <p:anim from="(#ppt_y+0.4)" to="(#ppt_y)" calcmode="lin" valueType="num">
                                      <p:cBhvr>
                                        <p:cTn id="13" dur="1230" accel="100000" fill="hold">
                                          <p:stCondLst>
                                            <p:cond delay="770"/>
                                          </p:stCondLst>
                                        </p:cTn>
                                        <p:tgtEl>
                                          <p:spTgt spid="225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18" dur="2000"/>
                                        <p:tgtEl>
                                          <p:spTgt spid="2253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23"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b="1" smtClean="0">
                <a:solidFill>
                  <a:srgbClr val="FFFFFF"/>
                </a:solidFill>
                <a:ea typeface="ＭＳ Ｐゴシック" pitchFamily="34" charset="-128"/>
              </a:rPr>
              <a:t>İlerleme ve Tekrar</a:t>
            </a:r>
          </a:p>
        </p:txBody>
      </p:sp>
      <p:sp>
        <p:nvSpPr>
          <p:cNvPr id="23555" name="Rectangle 3"/>
          <p:cNvSpPr>
            <a:spLocks noGrp="1" noChangeArrowheads="1"/>
          </p:cNvSpPr>
          <p:nvPr>
            <p:ph type="body" idx="1"/>
          </p:nvPr>
        </p:nvSpPr>
        <p:spPr>
          <a:xfrm>
            <a:off x="457200" y="1600200"/>
            <a:ext cx="8229600" cy="2692400"/>
          </a:xfrm>
        </p:spPr>
        <p:txBody>
          <a:bodyPr/>
          <a:lstStyle/>
          <a:p>
            <a:pPr eaLnBrk="1" hangingPunct="1"/>
            <a:r>
              <a:rPr lang="tr-TR" sz="2800" smtClean="0">
                <a:solidFill>
                  <a:srgbClr val="FFFFFF"/>
                </a:solidFill>
                <a:ea typeface="ＭＳ Ｐゴシック" pitchFamily="34" charset="-128"/>
              </a:rPr>
              <a:t>3 hafta önce çalıştığınız ünite ne oldu? Bitti mi?</a:t>
            </a:r>
          </a:p>
          <a:p>
            <a:pPr eaLnBrk="1" hangingPunct="1"/>
            <a:endParaRPr lang="tr-TR" sz="2800" smtClean="0">
              <a:solidFill>
                <a:srgbClr val="FFFFFF"/>
              </a:solidFill>
              <a:ea typeface="ＭＳ Ｐゴシック" pitchFamily="34" charset="-128"/>
            </a:endParaRPr>
          </a:p>
          <a:p>
            <a:pPr eaLnBrk="1" hangingPunct="1"/>
            <a:r>
              <a:rPr lang="tr-TR" sz="2800" smtClean="0">
                <a:solidFill>
                  <a:srgbClr val="FFFFFF"/>
                </a:solidFill>
                <a:ea typeface="ＭＳ Ｐゴシック" pitchFamily="34" charset="-128"/>
              </a:rPr>
              <a:t>Hayır, bitmedi. O üniteyi tekrar etmeli ve o bölümde kullanılan dili herhangi bir zaman tekrar kullanmaya hazır olmalısınız. </a:t>
            </a:r>
          </a:p>
        </p:txBody>
      </p:sp>
      <p:pic>
        <p:nvPicPr>
          <p:cNvPr id="14340" name="Picture 4" descr="spiral"/>
          <p:cNvPicPr>
            <a:picLocks noChangeAspect="1" noChangeArrowheads="1"/>
          </p:cNvPicPr>
          <p:nvPr/>
        </p:nvPicPr>
        <p:blipFill>
          <a:blip r:embed="rId2"/>
          <a:srcRect/>
          <a:stretch>
            <a:fillRect/>
          </a:stretch>
        </p:blipFill>
        <p:spPr bwMode="auto">
          <a:xfrm>
            <a:off x="6248400" y="4267200"/>
            <a:ext cx="2506663" cy="2286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14340"/>
                                        </p:tgtEl>
                                        <p:attrNameLst>
                                          <p:attrName>r</p:attrName>
                                        </p:attrNameLst>
                                      </p:cBhvr>
                                    </p:animRot>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770" decel="100000"/>
                                        <p:tgtEl>
                                          <p:spTgt spid="23554"/>
                                        </p:tgtEl>
                                      </p:cBhvr>
                                    </p:animEffect>
                                    <p:animScale>
                                      <p:cBhvr>
                                        <p:cTn id="11" dur="770" decel="100000"/>
                                        <p:tgtEl>
                                          <p:spTgt spid="23554"/>
                                        </p:tgtEl>
                                      </p:cBhvr>
                                      <p:from x="10000" y="10000"/>
                                      <p:to x="200000" y="450000"/>
                                    </p:animScale>
                                    <p:animScale>
                                      <p:cBhvr>
                                        <p:cTn id="12" dur="1230" accel="100000" fill="hold">
                                          <p:stCondLst>
                                            <p:cond delay="770"/>
                                          </p:stCondLst>
                                        </p:cTn>
                                        <p:tgtEl>
                                          <p:spTgt spid="23554"/>
                                        </p:tgtEl>
                                      </p:cBhvr>
                                      <p:from x="200000" y="450000"/>
                                      <p:to x="100000" y="100000"/>
                                    </p:animScale>
                                    <p:set>
                                      <p:cBhvr>
                                        <p:cTn id="13" dur="770" fill="hold"/>
                                        <p:tgtEl>
                                          <p:spTgt spid="23554"/>
                                        </p:tgtEl>
                                        <p:attrNameLst>
                                          <p:attrName>ppt_x</p:attrName>
                                        </p:attrNameLst>
                                      </p:cBhvr>
                                      <p:to>
                                        <p:strVal val="(0.5)"/>
                                      </p:to>
                                    </p:set>
                                    <p:anim from="(0.5)" to="(#ppt_x)" calcmode="lin" valueType="num">
                                      <p:cBhvr>
                                        <p:cTn id="14" dur="1230" accel="100000" fill="hold">
                                          <p:stCondLst>
                                            <p:cond delay="770"/>
                                          </p:stCondLst>
                                        </p:cTn>
                                        <p:tgtEl>
                                          <p:spTgt spid="23554"/>
                                        </p:tgtEl>
                                        <p:attrNameLst>
                                          <p:attrName>ppt_x</p:attrName>
                                        </p:attrNameLst>
                                      </p:cBhvr>
                                    </p:anim>
                                    <p:set>
                                      <p:cBhvr>
                                        <p:cTn id="15" dur="770" fill="hold"/>
                                        <p:tgtEl>
                                          <p:spTgt spid="23554"/>
                                        </p:tgtEl>
                                        <p:attrNameLst>
                                          <p:attrName>ppt_y</p:attrName>
                                        </p:attrNameLst>
                                      </p:cBhvr>
                                      <p:to>
                                        <p:strVal val="(#ppt_y+0.4)"/>
                                      </p:to>
                                    </p:set>
                                    <p:anim from="(#ppt_y+0.4)" to="(#ppt_y)" calcmode="lin" valueType="num">
                                      <p:cBhvr>
                                        <p:cTn id="16" dur="1230" accel="100000" fill="hold">
                                          <p:stCondLst>
                                            <p:cond delay="770"/>
                                          </p:stCondLst>
                                        </p:cTn>
                                        <p:tgtEl>
                                          <p:spTgt spid="23554"/>
                                        </p:tgtEl>
                                        <p:attrNameLst>
                                          <p:attrName>ppt_y</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21" dur="500"/>
                                        <p:tgtEl>
                                          <p:spTgt spid="23555">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26"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88913"/>
            <a:ext cx="8229600" cy="922337"/>
          </a:xfrm>
        </p:spPr>
        <p:txBody>
          <a:bodyPr/>
          <a:lstStyle/>
          <a:p>
            <a:pPr eaLnBrk="1" hangingPunct="1"/>
            <a:r>
              <a:rPr lang="tr-TR" b="1" smtClean="0">
                <a:solidFill>
                  <a:srgbClr val="FFFFFF"/>
                </a:solidFill>
                <a:ea typeface="ＭＳ Ｐゴシック" pitchFamily="34" charset="-128"/>
              </a:rPr>
              <a:t>Yavaş Hızlıdır</a:t>
            </a:r>
          </a:p>
        </p:txBody>
      </p:sp>
      <p:sp>
        <p:nvSpPr>
          <p:cNvPr id="24579" name="Rectangle 3"/>
          <p:cNvSpPr>
            <a:spLocks noGrp="1" noChangeArrowheads="1"/>
          </p:cNvSpPr>
          <p:nvPr>
            <p:ph type="body" idx="1"/>
          </p:nvPr>
        </p:nvSpPr>
        <p:spPr>
          <a:xfrm>
            <a:off x="468313" y="1268413"/>
            <a:ext cx="8229600" cy="4176712"/>
          </a:xfrm>
        </p:spPr>
        <p:txBody>
          <a:bodyPr/>
          <a:lstStyle/>
          <a:p>
            <a:pPr eaLnBrk="1" hangingPunct="1">
              <a:lnSpc>
                <a:spcPct val="90000"/>
              </a:lnSpc>
            </a:pPr>
            <a:r>
              <a:rPr lang="tr-TR" sz="2800" smtClean="0">
                <a:solidFill>
                  <a:srgbClr val="FFFFFF"/>
                </a:solidFill>
                <a:ea typeface="ＭＳ Ｐゴシック" pitchFamily="34" charset="-128"/>
              </a:rPr>
              <a:t>Öğrencilerin en sık yaptığı hata bir dersi hızlı öğrenmeye çalışmaktır. Bu, dinleme ve konuşma yeteneği için gerekli olan temelin ve güvenin oluşmasını engeller.</a:t>
            </a:r>
          </a:p>
          <a:p>
            <a:pPr eaLnBrk="1" hangingPunct="1">
              <a:lnSpc>
                <a:spcPct val="90000"/>
              </a:lnSpc>
            </a:pPr>
            <a:endParaRPr lang="tr-TR" sz="2800" smtClean="0">
              <a:solidFill>
                <a:srgbClr val="FFFFFF"/>
              </a:solidFill>
              <a:ea typeface="ＭＳ Ｐゴシック" pitchFamily="34" charset="-128"/>
            </a:endParaRPr>
          </a:p>
          <a:p>
            <a:pPr eaLnBrk="1" hangingPunct="1">
              <a:lnSpc>
                <a:spcPct val="90000"/>
              </a:lnSpc>
            </a:pPr>
            <a:r>
              <a:rPr lang="tr-TR" sz="2800" smtClean="0">
                <a:solidFill>
                  <a:srgbClr val="FFFFFF"/>
                </a:solidFill>
                <a:ea typeface="ＭＳ Ｐゴシック" pitchFamily="34" charset="-128"/>
              </a:rPr>
              <a:t>Her dersin üzerinden değişik günlerde birkaç defa geçerseniz, konuşma alıştırması yaparsanız ve sık sık tekrar ederseniz genel ilerlemeniz çok daha hızlı olacak ve test sonuçlarınız iyileşecektir. </a:t>
            </a:r>
          </a:p>
        </p:txBody>
      </p:sp>
      <p:pic>
        <p:nvPicPr>
          <p:cNvPr id="28675" name="Picture 10" descr="stock-illustration-9107799-rabbit-and-turtle.jpeg"/>
          <p:cNvPicPr>
            <a:picLocks noChangeAspect="1"/>
          </p:cNvPicPr>
          <p:nvPr/>
        </p:nvPicPr>
        <p:blipFill>
          <a:blip r:embed="rId2"/>
          <a:srcRect/>
          <a:stretch>
            <a:fillRect/>
          </a:stretch>
        </p:blipFill>
        <p:spPr bwMode="auto">
          <a:xfrm>
            <a:off x="6415088" y="4972050"/>
            <a:ext cx="2705100" cy="18875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70" decel="100000"/>
                                        <p:tgtEl>
                                          <p:spTgt spid="15362"/>
                                        </p:tgtEl>
                                      </p:cBhvr>
                                    </p:animEffect>
                                    <p:animScale>
                                      <p:cBhvr>
                                        <p:cTn id="8" dur="770" decel="100000"/>
                                        <p:tgtEl>
                                          <p:spTgt spid="15362"/>
                                        </p:tgtEl>
                                      </p:cBhvr>
                                      <p:from x="10000" y="10000"/>
                                      <p:to x="200000" y="450000"/>
                                    </p:animScale>
                                    <p:animScale>
                                      <p:cBhvr>
                                        <p:cTn id="9" dur="1230" accel="100000" fill="hold">
                                          <p:stCondLst>
                                            <p:cond delay="770"/>
                                          </p:stCondLst>
                                        </p:cTn>
                                        <p:tgtEl>
                                          <p:spTgt spid="15362"/>
                                        </p:tgtEl>
                                      </p:cBhvr>
                                      <p:from x="200000" y="450000"/>
                                      <p:to x="100000" y="100000"/>
                                    </p:animScale>
                                    <p:set>
                                      <p:cBhvr>
                                        <p:cTn id="10" dur="770" fill="hold"/>
                                        <p:tgtEl>
                                          <p:spTgt spid="15362"/>
                                        </p:tgtEl>
                                        <p:attrNameLst>
                                          <p:attrName>ppt_x</p:attrName>
                                        </p:attrNameLst>
                                      </p:cBhvr>
                                      <p:to>
                                        <p:strVal val="(0.5)"/>
                                      </p:to>
                                    </p:set>
                                    <p:anim from="(0.5)" to="(#ppt_x)" calcmode="lin" valueType="num">
                                      <p:cBhvr>
                                        <p:cTn id="11" dur="1230" accel="100000" fill="hold">
                                          <p:stCondLst>
                                            <p:cond delay="770"/>
                                          </p:stCondLst>
                                        </p:cTn>
                                        <p:tgtEl>
                                          <p:spTgt spid="15362"/>
                                        </p:tgtEl>
                                        <p:attrNameLst>
                                          <p:attrName>ppt_x</p:attrName>
                                        </p:attrNameLst>
                                      </p:cBhvr>
                                    </p:anim>
                                    <p:set>
                                      <p:cBhvr>
                                        <p:cTn id="12" dur="770" fill="hold"/>
                                        <p:tgtEl>
                                          <p:spTgt spid="15362"/>
                                        </p:tgtEl>
                                        <p:attrNameLst>
                                          <p:attrName>ppt_y</p:attrName>
                                        </p:attrNameLst>
                                      </p:cBhvr>
                                      <p:to>
                                        <p:strVal val="(#ppt_y+0.4)"/>
                                      </p:to>
                                    </p:set>
                                    <p:anim from="(#ppt_y+0.4)" to="(#ppt_y)" calcmode="lin" valueType="num">
                                      <p:cBhvr>
                                        <p:cTn id="13" dur="1230" accel="100000" fill="hold">
                                          <p:stCondLst>
                                            <p:cond delay="770"/>
                                          </p:stCondLst>
                                        </p:cTn>
                                        <p:tgtEl>
                                          <p:spTgt spid="15362"/>
                                        </p:tgtEl>
                                        <p:attrNameLst>
                                          <p:attrName>ppt_y</p:attrName>
                                        </p:attrNameLst>
                                      </p:cBhvr>
                                    </p:anim>
                                  </p:childTnLst>
                                </p:cTn>
                              </p:par>
                            </p:childTnLst>
                          </p:cTn>
                        </p:par>
                        <p:par>
                          <p:cTn id="14" fill="hold" nodeType="afterGroup">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17" dur="2000"/>
                                        <p:tgtEl>
                                          <p:spTgt spid="24579">
                                            <p:txEl>
                                              <p:pRg st="0" end="0"/>
                                            </p:txEl>
                                          </p:spTgt>
                                        </p:tgtEl>
                                      </p:cBhvr>
                                    </p:animEffect>
                                  </p:childTnLst>
                                </p:cTn>
                              </p:par>
                            </p:childTnLst>
                          </p:cTn>
                        </p:par>
                        <p:par>
                          <p:cTn id="18" fill="hold" nodeType="afterGroup">
                            <p:stCondLst>
                              <p:cond delay="4000"/>
                            </p:stCondLst>
                            <p:childTnLst>
                              <p:par>
                                <p:cTn id="19" presetID="5" presetClass="entr" presetSubtype="10" fill="hold" grpId="0" nodeType="after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21"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4579"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88913"/>
            <a:ext cx="8229600" cy="1143000"/>
          </a:xfrm>
        </p:spPr>
        <p:txBody>
          <a:bodyPr/>
          <a:lstStyle/>
          <a:p>
            <a:pPr eaLnBrk="1" hangingPunct="1"/>
            <a:r>
              <a:rPr lang="tr-TR" b="1" smtClean="0">
                <a:solidFill>
                  <a:srgbClr val="FFFFFF"/>
                </a:solidFill>
                <a:ea typeface="ＭＳ Ｐゴシック" pitchFamily="34" charset="-128"/>
              </a:rPr>
              <a:t>Anlamak Sadece Başlangıçtır</a:t>
            </a:r>
          </a:p>
        </p:txBody>
      </p:sp>
      <p:sp>
        <p:nvSpPr>
          <p:cNvPr id="25603" name="Rectangle 3"/>
          <p:cNvSpPr>
            <a:spLocks noGrp="1" noChangeArrowheads="1"/>
          </p:cNvSpPr>
          <p:nvPr>
            <p:ph type="body" idx="1"/>
          </p:nvPr>
        </p:nvSpPr>
        <p:spPr>
          <a:xfrm>
            <a:off x="395288" y="1557338"/>
            <a:ext cx="8229600" cy="3916362"/>
          </a:xfrm>
        </p:spPr>
        <p:txBody>
          <a:bodyPr/>
          <a:lstStyle/>
          <a:p>
            <a:pPr eaLnBrk="1" hangingPunct="1">
              <a:lnSpc>
                <a:spcPct val="90000"/>
              </a:lnSpc>
            </a:pPr>
            <a:r>
              <a:rPr lang="tr-TR" sz="2800" smtClean="0">
                <a:solidFill>
                  <a:srgbClr val="FFFFFF"/>
                </a:solidFill>
                <a:ea typeface="ＭＳ Ｐゴシック" pitchFamily="34" charset="-128"/>
              </a:rPr>
              <a:t>Bir dersi anladığınızda, onu tekrar etmeli ve cümleleri konuşma alıştırması yapmalısınız. Her çalışma oturumunda 5 veya 10 cümleyi kaydedin ve ana dili İngilizce olan konuşmacıların kayıtlarıyla karşılaştırın. Bu çeşit yoğun alıştırma dile hakim olmanızı sağlayacak ve akıcılığı getirecektir. </a:t>
            </a:r>
          </a:p>
        </p:txBody>
      </p:sp>
      <p:pic>
        <p:nvPicPr>
          <p:cNvPr id="29699" name="Picture 1" descr="imgres-6.jpeg"/>
          <p:cNvPicPr>
            <a:picLocks noChangeAspect="1"/>
          </p:cNvPicPr>
          <p:nvPr/>
        </p:nvPicPr>
        <p:blipFill>
          <a:blip r:embed="rId2"/>
          <a:srcRect/>
          <a:stretch>
            <a:fillRect/>
          </a:stretch>
        </p:blipFill>
        <p:spPr bwMode="auto">
          <a:xfrm>
            <a:off x="6669088" y="4135438"/>
            <a:ext cx="2474912" cy="2689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770" decel="100000"/>
                                        <p:tgtEl>
                                          <p:spTgt spid="25602"/>
                                        </p:tgtEl>
                                      </p:cBhvr>
                                    </p:animEffect>
                                    <p:animScale>
                                      <p:cBhvr>
                                        <p:cTn id="8" dur="770" decel="100000"/>
                                        <p:tgtEl>
                                          <p:spTgt spid="25602"/>
                                        </p:tgtEl>
                                      </p:cBhvr>
                                      <p:from x="10000" y="10000"/>
                                      <p:to x="200000" y="450000"/>
                                    </p:animScale>
                                    <p:animScale>
                                      <p:cBhvr>
                                        <p:cTn id="9" dur="1230" accel="100000" fill="hold">
                                          <p:stCondLst>
                                            <p:cond delay="770"/>
                                          </p:stCondLst>
                                        </p:cTn>
                                        <p:tgtEl>
                                          <p:spTgt spid="25602"/>
                                        </p:tgtEl>
                                      </p:cBhvr>
                                      <p:from x="200000" y="450000"/>
                                      <p:to x="100000" y="100000"/>
                                    </p:animScale>
                                    <p:set>
                                      <p:cBhvr>
                                        <p:cTn id="10" dur="770" fill="hold"/>
                                        <p:tgtEl>
                                          <p:spTgt spid="25602"/>
                                        </p:tgtEl>
                                        <p:attrNameLst>
                                          <p:attrName>ppt_x</p:attrName>
                                        </p:attrNameLst>
                                      </p:cBhvr>
                                      <p:to>
                                        <p:strVal val="(0.5)"/>
                                      </p:to>
                                    </p:set>
                                    <p:anim from="(0.5)" to="(#ppt_x)" calcmode="lin" valueType="num">
                                      <p:cBhvr>
                                        <p:cTn id="11" dur="1230" accel="100000" fill="hold">
                                          <p:stCondLst>
                                            <p:cond delay="770"/>
                                          </p:stCondLst>
                                        </p:cTn>
                                        <p:tgtEl>
                                          <p:spTgt spid="25602"/>
                                        </p:tgtEl>
                                        <p:attrNameLst>
                                          <p:attrName>ppt_x</p:attrName>
                                        </p:attrNameLst>
                                      </p:cBhvr>
                                    </p:anim>
                                    <p:set>
                                      <p:cBhvr>
                                        <p:cTn id="12" dur="770" fill="hold"/>
                                        <p:tgtEl>
                                          <p:spTgt spid="25602"/>
                                        </p:tgtEl>
                                        <p:attrNameLst>
                                          <p:attrName>ppt_y</p:attrName>
                                        </p:attrNameLst>
                                      </p:cBhvr>
                                      <p:to>
                                        <p:strVal val="(#ppt_y+0.4)"/>
                                      </p:to>
                                    </p:set>
                                    <p:anim from="(#ppt_y+0.4)" to="(#ppt_y)" calcmode="lin" valueType="num">
                                      <p:cBhvr>
                                        <p:cTn id="13" dur="1230" accel="100000" fill="hold">
                                          <p:stCondLst>
                                            <p:cond delay="770"/>
                                          </p:stCondLst>
                                        </p:cTn>
                                        <p:tgtEl>
                                          <p:spTgt spid="2560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18"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b="1" smtClean="0">
                <a:solidFill>
                  <a:srgbClr val="FFFFFF"/>
                </a:solidFill>
                <a:ea typeface="ＭＳ Ｐゴシック" pitchFamily="34" charset="-128"/>
              </a:rPr>
              <a:t>Alıştırma Sıkıcıdır!</a:t>
            </a:r>
          </a:p>
        </p:txBody>
      </p:sp>
      <p:sp>
        <p:nvSpPr>
          <p:cNvPr id="30722" name="Content Placeholder 2"/>
          <p:cNvSpPr>
            <a:spLocks noGrp="1"/>
          </p:cNvSpPr>
          <p:nvPr>
            <p:ph idx="1"/>
          </p:nvPr>
        </p:nvSpPr>
        <p:spPr/>
        <p:txBody>
          <a:bodyPr/>
          <a:lstStyle/>
          <a:p>
            <a:pPr eaLnBrk="1" hangingPunct="1">
              <a:lnSpc>
                <a:spcPct val="90000"/>
              </a:lnSpc>
            </a:pPr>
            <a:r>
              <a:rPr lang="tr-TR" sz="2800" dirty="0" smtClean="0">
                <a:solidFill>
                  <a:srgbClr val="FFFFFF"/>
                </a:solidFill>
                <a:ea typeface="ＭＳ Ｐゴシック" pitchFamily="34" charset="-128"/>
              </a:rPr>
              <a:t>Evet, tekrar edilen şeyler sıkıcı olabilirler. Ama tekrar tekrar alıştırma yapmadan nasıl yeni bir beceri kazanabilirsiniz ki? </a:t>
            </a:r>
          </a:p>
          <a:p>
            <a:pPr eaLnBrk="1" hangingPunct="1">
              <a:lnSpc>
                <a:spcPct val="90000"/>
              </a:lnSpc>
            </a:pPr>
            <a:r>
              <a:rPr lang="tr-TR" sz="2800" dirty="0" smtClean="0">
                <a:solidFill>
                  <a:srgbClr val="FFFFFF"/>
                </a:solidFill>
                <a:ea typeface="ＭＳ Ｐゴシック" pitchFamily="34" charset="-128"/>
              </a:rPr>
              <a:t>Ne kadar çok alıştırma yaparsanız, dil becerisini o kadar kolay geliştirirsiniz</a:t>
            </a:r>
            <a:endParaRPr lang="en-US" sz="2800" dirty="0" smtClean="0">
              <a:solidFill>
                <a:srgbClr val="FFFFFF"/>
              </a:solidFill>
              <a:ea typeface="ＭＳ Ｐゴシック" pitchFamily="34" charset="-128"/>
            </a:endParaRPr>
          </a:p>
          <a:p>
            <a:pPr eaLnBrk="1" hangingPunct="1">
              <a:lnSpc>
                <a:spcPct val="90000"/>
              </a:lnSpc>
            </a:pPr>
            <a:r>
              <a:rPr lang="tr-TR" sz="2800" dirty="0" err="1" smtClean="0">
                <a:solidFill>
                  <a:srgbClr val="FFFFFF"/>
                </a:solidFill>
                <a:ea typeface="ＭＳ Ｐゴシック" pitchFamily="34" charset="-128"/>
              </a:rPr>
              <a:t>DynEd</a:t>
            </a:r>
            <a:r>
              <a:rPr lang="tr-TR" sz="2800" dirty="0" smtClean="0">
                <a:solidFill>
                  <a:srgbClr val="FFFFFF"/>
                </a:solidFill>
                <a:ea typeface="ＭＳ Ｐゴシック" pitchFamily="34" charset="-128"/>
              </a:rPr>
              <a:t> yazılımlarında kullanılan dili günlük hayatınızda uygulamaya ve küçük sunumlar hazırlamaya çalışın.</a:t>
            </a:r>
          </a:p>
          <a:p>
            <a:endParaRPr lang="en-US" dirty="0" smtClean="0">
              <a:ea typeface="ＭＳ Ｐゴシック" pitchFamily="34" charset="-128"/>
            </a:endParaRPr>
          </a:p>
        </p:txBody>
      </p:sp>
      <p:pic>
        <p:nvPicPr>
          <p:cNvPr id="30723" name="Picture 3" descr="imgres-3.jpeg"/>
          <p:cNvPicPr>
            <a:picLocks noChangeAspect="1"/>
          </p:cNvPicPr>
          <p:nvPr/>
        </p:nvPicPr>
        <p:blipFill>
          <a:blip r:embed="rId2"/>
          <a:srcRect/>
          <a:stretch>
            <a:fillRect/>
          </a:stretch>
        </p:blipFill>
        <p:spPr bwMode="auto">
          <a:xfrm>
            <a:off x="6926263" y="4640263"/>
            <a:ext cx="2217737" cy="2217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b="1" smtClean="0">
                <a:solidFill>
                  <a:srgbClr val="FFFFFF"/>
                </a:solidFill>
                <a:ea typeface="ＭＳ Ｐゴシック" pitchFamily="34" charset="-128"/>
              </a:rPr>
              <a:t>Duraklayarak ve Yavaş Konuşuyorum</a:t>
            </a:r>
          </a:p>
        </p:txBody>
      </p:sp>
      <p:sp>
        <p:nvSpPr>
          <p:cNvPr id="31746" name="Content Placeholder 2"/>
          <p:cNvSpPr>
            <a:spLocks noGrp="1"/>
          </p:cNvSpPr>
          <p:nvPr>
            <p:ph idx="1"/>
          </p:nvPr>
        </p:nvSpPr>
        <p:spPr/>
        <p:txBody>
          <a:bodyPr/>
          <a:lstStyle/>
          <a:p>
            <a:pPr eaLnBrk="1" hangingPunct="1">
              <a:lnSpc>
                <a:spcPct val="90000"/>
              </a:lnSpc>
            </a:pPr>
            <a:r>
              <a:rPr lang="tr-TR" sz="2800" smtClean="0">
                <a:solidFill>
                  <a:srgbClr val="FFFFFF"/>
                </a:solidFill>
                <a:ea typeface="ＭＳ Ｐゴシック" pitchFamily="34" charset="-128"/>
              </a:rPr>
              <a:t>Eğer konuşmanız yavaş ve duraklayarak ise, geri dönün, tekrar edin ve her gün cümleleri söyleme alıştırmaları yapın. Sonuçta, konuşurken daha fazla güven duyacaksınız.</a:t>
            </a:r>
          </a:p>
          <a:p>
            <a:pPr eaLnBrk="1" hangingPunct="1">
              <a:lnSpc>
                <a:spcPct val="90000"/>
              </a:lnSpc>
            </a:pPr>
            <a:r>
              <a:rPr lang="tr-TR" sz="2800" smtClean="0">
                <a:solidFill>
                  <a:srgbClr val="FFFFFF"/>
                </a:solidFill>
                <a:ea typeface="ＭＳ Ｐゴシック" pitchFamily="34" charset="-128"/>
              </a:rPr>
              <a:t>Çalışmalarınızı yeniden tekrar edin ve daha akıcı konuşmaya çalışın. Bu geri dönmek değildir. İlerleyebilmek için gerekli yöntemdir.</a:t>
            </a:r>
            <a:endParaRPr lang="en-US" sz="2800" smtClean="0">
              <a:solidFill>
                <a:srgbClr val="FFFFFF"/>
              </a:solidFill>
              <a:ea typeface="ＭＳ Ｐゴシック" pitchFamily="34" charset="-128"/>
            </a:endParaRPr>
          </a:p>
          <a:p>
            <a:endParaRPr lang="en-US" smtClean="0">
              <a:ea typeface="ＭＳ Ｐゴシック" pitchFamily="34" charset="-128"/>
            </a:endParaRPr>
          </a:p>
        </p:txBody>
      </p:sp>
      <p:pic>
        <p:nvPicPr>
          <p:cNvPr id="31747" name="Picture 1"/>
          <p:cNvPicPr>
            <a:picLocks noChangeAspect="1"/>
          </p:cNvPicPr>
          <p:nvPr/>
        </p:nvPicPr>
        <p:blipFill>
          <a:blip r:embed="rId2"/>
          <a:srcRect/>
          <a:stretch>
            <a:fillRect/>
          </a:stretch>
        </p:blipFill>
        <p:spPr bwMode="auto">
          <a:xfrm>
            <a:off x="6070600" y="4602163"/>
            <a:ext cx="3073400" cy="222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b="1" smtClean="0">
                <a:solidFill>
                  <a:srgbClr val="FFFFFF"/>
                </a:solidFill>
                <a:ea typeface="ＭＳ Ｐゴシック" pitchFamily="34" charset="-128"/>
              </a:rPr>
              <a:t>Dört Beceri Yolu</a:t>
            </a:r>
            <a:endParaRPr lang="tr-TR" smtClean="0">
              <a:solidFill>
                <a:srgbClr val="FFFFFF"/>
              </a:solidFill>
              <a:ea typeface="ＭＳ Ｐゴシック" pitchFamily="34" charset="-128"/>
            </a:endParaRPr>
          </a:p>
        </p:txBody>
      </p:sp>
      <p:sp>
        <p:nvSpPr>
          <p:cNvPr id="26627" name="Rectangle 3"/>
          <p:cNvSpPr>
            <a:spLocks noGrp="1" noChangeArrowheads="1"/>
          </p:cNvSpPr>
          <p:nvPr>
            <p:ph type="body" idx="1"/>
          </p:nvPr>
        </p:nvSpPr>
        <p:spPr>
          <a:xfrm>
            <a:off x="457200" y="1600200"/>
            <a:ext cx="8229600" cy="3413125"/>
          </a:xfrm>
        </p:spPr>
        <p:txBody>
          <a:bodyPr/>
          <a:lstStyle/>
          <a:p>
            <a:pPr eaLnBrk="1" hangingPunct="1">
              <a:lnSpc>
                <a:spcPct val="90000"/>
              </a:lnSpc>
            </a:pPr>
            <a:r>
              <a:rPr lang="tr-TR" sz="2800" smtClean="0">
                <a:solidFill>
                  <a:srgbClr val="FFFFFF"/>
                </a:solidFill>
                <a:ea typeface="ＭＳ Ｐゴシック" pitchFamily="34" charset="-128"/>
              </a:rPr>
              <a:t>En verimli öğrenme, dinleme ile başlayıp konuşmaya geçmek ve daha sonra okuma ve yazma ile dil kullanımını genişletmek ve her defasında yeni sözcükler eklemekle yapılabilir. Bu becerilerin herbiri birbirine katkıda bulunurlar.</a:t>
            </a:r>
          </a:p>
          <a:p>
            <a:pPr eaLnBrk="1" hangingPunct="1"/>
            <a:endParaRPr lang="tr-TR" smtClean="0">
              <a:solidFill>
                <a:srgbClr val="FFFFFF"/>
              </a:solidFill>
              <a:ea typeface="ＭＳ Ｐゴシック" pitchFamily="34" charset="-128"/>
            </a:endParaRPr>
          </a:p>
        </p:txBody>
      </p:sp>
      <p:pic>
        <p:nvPicPr>
          <p:cNvPr id="14" name="Picture 13" descr="Picture 21.png"/>
          <p:cNvPicPr>
            <a:picLocks noChangeAspect="1"/>
          </p:cNvPicPr>
          <p:nvPr/>
        </p:nvPicPr>
        <p:blipFill>
          <a:blip r:embed="rId2"/>
          <a:srcRect/>
          <a:stretch>
            <a:fillRect/>
          </a:stretch>
        </p:blipFill>
        <p:spPr bwMode="auto">
          <a:xfrm>
            <a:off x="3505200" y="4724400"/>
            <a:ext cx="5414963" cy="18811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770" decel="100000"/>
                                        <p:tgtEl>
                                          <p:spTgt spid="26626"/>
                                        </p:tgtEl>
                                      </p:cBhvr>
                                    </p:animEffect>
                                    <p:animScale>
                                      <p:cBhvr>
                                        <p:cTn id="8" dur="770" decel="100000"/>
                                        <p:tgtEl>
                                          <p:spTgt spid="26626"/>
                                        </p:tgtEl>
                                      </p:cBhvr>
                                      <p:from x="10000" y="10000"/>
                                      <p:to x="200000" y="450000"/>
                                    </p:animScale>
                                    <p:animScale>
                                      <p:cBhvr>
                                        <p:cTn id="9" dur="1230" accel="100000" fill="hold">
                                          <p:stCondLst>
                                            <p:cond delay="770"/>
                                          </p:stCondLst>
                                        </p:cTn>
                                        <p:tgtEl>
                                          <p:spTgt spid="26626"/>
                                        </p:tgtEl>
                                      </p:cBhvr>
                                      <p:from x="200000" y="450000"/>
                                      <p:to x="100000" y="100000"/>
                                    </p:animScale>
                                    <p:set>
                                      <p:cBhvr>
                                        <p:cTn id="10" dur="770" fill="hold"/>
                                        <p:tgtEl>
                                          <p:spTgt spid="26626"/>
                                        </p:tgtEl>
                                        <p:attrNameLst>
                                          <p:attrName>ppt_x</p:attrName>
                                        </p:attrNameLst>
                                      </p:cBhvr>
                                      <p:to>
                                        <p:strVal val="(0.5)"/>
                                      </p:to>
                                    </p:set>
                                    <p:anim from="(0.5)" to="(#ppt_x)" calcmode="lin" valueType="num">
                                      <p:cBhvr>
                                        <p:cTn id="11" dur="1230" accel="100000" fill="hold">
                                          <p:stCondLst>
                                            <p:cond delay="770"/>
                                          </p:stCondLst>
                                        </p:cTn>
                                        <p:tgtEl>
                                          <p:spTgt spid="26626"/>
                                        </p:tgtEl>
                                        <p:attrNameLst>
                                          <p:attrName>ppt_x</p:attrName>
                                        </p:attrNameLst>
                                      </p:cBhvr>
                                    </p:anim>
                                    <p:set>
                                      <p:cBhvr>
                                        <p:cTn id="12" dur="770" fill="hold"/>
                                        <p:tgtEl>
                                          <p:spTgt spid="26626"/>
                                        </p:tgtEl>
                                        <p:attrNameLst>
                                          <p:attrName>ppt_y</p:attrName>
                                        </p:attrNameLst>
                                      </p:cBhvr>
                                      <p:to>
                                        <p:strVal val="(#ppt_y+0.4)"/>
                                      </p:to>
                                    </p:set>
                                    <p:anim from="(#ppt_y+0.4)" to="(#ppt_y)" calcmode="lin" valueType="num">
                                      <p:cBhvr>
                                        <p:cTn id="13" dur="1230" accel="100000" fill="hold">
                                          <p:stCondLst>
                                            <p:cond delay="770"/>
                                          </p:stCondLst>
                                        </p:cTn>
                                        <p:tgtEl>
                                          <p:spTgt spid="266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18" dur="2000"/>
                                        <p:tgtEl>
                                          <p:spTgt spid="2662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from="(-#ppt_w/2)" to="(#ppt_x)" calcmode="lin" valueType="num">
                                      <p:cBhvr>
                                        <p:cTn id="23" dur="1200" fill="hold">
                                          <p:stCondLst>
                                            <p:cond delay="0"/>
                                          </p:stCondLst>
                                        </p:cTn>
                                        <p:tgtEl>
                                          <p:spTgt spid="14"/>
                                        </p:tgtEl>
                                        <p:attrNameLst>
                                          <p:attrName>ppt_x</p:attrName>
                                        </p:attrNameLst>
                                      </p:cBhvr>
                                    </p:anim>
                                    <p:anim from="0" to="-1.0" calcmode="lin" valueType="num">
                                      <p:cBhvr>
                                        <p:cTn id="24" dur="400" decel="50000" autoRev="1" fill="hold">
                                          <p:stCondLst>
                                            <p:cond delay="1200"/>
                                          </p:stCondLst>
                                        </p:cTn>
                                        <p:tgtEl>
                                          <p:spTgt spid="14"/>
                                        </p:tgtEl>
                                        <p:attrNameLst>
                                          <p:attrName>xshear</p:attrName>
                                        </p:attrNameLst>
                                      </p:cBhvr>
                                    </p:anim>
                                    <p:animScale>
                                      <p:cBhvr>
                                        <p:cTn id="25" dur="400" decel="100000" autoRev="1" fill="hold">
                                          <p:stCondLst>
                                            <p:cond delay="1200"/>
                                          </p:stCondLst>
                                        </p:cTn>
                                        <p:tgtEl>
                                          <p:spTgt spid="14"/>
                                        </p:tgtEl>
                                      </p:cBhvr>
                                      <p:from x="100000" y="100000"/>
                                      <p:to x="80000" y="100000"/>
                                    </p:animScale>
                                    <p:anim by="(#ppt_h/3+#ppt_w*0.1)" calcmode="lin" valueType="num">
                                      <p:cBhvr additive="sum">
                                        <p:cTn id="26" dur="400" decel="100000" autoRev="1" fill="hold">
                                          <p:stCondLst>
                                            <p:cond delay="1200"/>
                                          </p:stCondLst>
                                        </p:cTn>
                                        <p:tgtEl>
                                          <p:spTgt spid="14"/>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from="(-#ppt_w/2)" to="(#ppt_x)" calcmode="lin" valueType="num">
                                      <p:cBhvr>
                                        <p:cTn id="31" dur="1800" fill="hold">
                                          <p:stCondLst>
                                            <p:cond delay="0"/>
                                          </p:stCondLst>
                                        </p:cTn>
                                        <p:tgtEl>
                                          <p:spTgt spid="14"/>
                                        </p:tgtEl>
                                        <p:attrNameLst>
                                          <p:attrName>ppt_x</p:attrName>
                                        </p:attrNameLst>
                                      </p:cBhvr>
                                    </p:anim>
                                    <p:anim from="0" to="-1.0" calcmode="lin" valueType="num">
                                      <p:cBhvr>
                                        <p:cTn id="32" dur="600" decel="50000" autoRev="1" fill="hold">
                                          <p:stCondLst>
                                            <p:cond delay="1800"/>
                                          </p:stCondLst>
                                        </p:cTn>
                                        <p:tgtEl>
                                          <p:spTgt spid="14"/>
                                        </p:tgtEl>
                                        <p:attrNameLst>
                                          <p:attrName>xshear</p:attrName>
                                        </p:attrNameLst>
                                      </p:cBhvr>
                                    </p:anim>
                                    <p:animScale>
                                      <p:cBhvr>
                                        <p:cTn id="33" dur="600" decel="100000" autoRev="1" fill="hold">
                                          <p:stCondLst>
                                            <p:cond delay="1800"/>
                                          </p:stCondLst>
                                        </p:cTn>
                                        <p:tgtEl>
                                          <p:spTgt spid="14"/>
                                        </p:tgtEl>
                                      </p:cBhvr>
                                      <p:from x="100000" y="100000"/>
                                      <p:to x="80000" y="100000"/>
                                    </p:animScale>
                                    <p:anim by="(#ppt_h/3+#ppt_w*0.1)" calcmode="lin" valueType="num">
                                      <p:cBhvr additive="sum">
                                        <p:cTn id="34" dur="600" decel="100000" autoRev="1" fill="hold">
                                          <p:stCondLst>
                                            <p:cond delay="18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620688"/>
            <a:ext cx="7772400" cy="1470025"/>
          </a:xfrm>
          <a:solidFill>
            <a:srgbClr val="7030A0"/>
          </a:solidFill>
        </p:spPr>
        <p:txBody>
          <a:bodyPr/>
          <a:lstStyle/>
          <a:p>
            <a:r>
              <a:rPr lang="tr-TR" sz="3200" dirty="0" smtClean="0"/>
              <a:t>BAKANLIĞIMIZIN BAKIŞI</a:t>
            </a:r>
            <a:endParaRPr lang="tr-TR" sz="3200" dirty="0"/>
          </a:p>
        </p:txBody>
      </p:sp>
      <p:sp>
        <p:nvSpPr>
          <p:cNvPr id="3" name="2 Alt Başlık"/>
          <p:cNvSpPr>
            <a:spLocks noGrp="1"/>
          </p:cNvSpPr>
          <p:nvPr>
            <p:ph type="subTitle" idx="1"/>
          </p:nvPr>
        </p:nvSpPr>
        <p:spPr>
          <a:xfrm>
            <a:off x="467544" y="2492896"/>
            <a:ext cx="7848872" cy="3145904"/>
          </a:xfrm>
        </p:spPr>
        <p:txBody>
          <a:bodyPr/>
          <a:lstStyle/>
          <a:p>
            <a:r>
              <a:rPr lang="tr-TR" dirty="0" smtClean="0"/>
              <a:t>Dyned  programı   2009 yılında başlamış ortaokullarda   .2014-2015yılından itibaren 4-12 sınıflara kadar yaygınlaştırılmıştır.</a:t>
            </a:r>
          </a:p>
          <a:p>
            <a:r>
              <a:rPr lang="tr-TR" dirty="0" smtClean="0"/>
              <a:t>Bakanlık ilk kez Stratejik plan hedefine almıştır.</a:t>
            </a:r>
            <a:endParaRPr lang="tr-TR" dirty="0"/>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b="1" smtClean="0">
                <a:solidFill>
                  <a:srgbClr val="FFFFFF"/>
                </a:solidFill>
                <a:ea typeface="ＭＳ Ｐゴシック" pitchFamily="34" charset="-128"/>
              </a:rPr>
              <a:t>Dilin Kişiselleştirilmesi ve Genişletilmesi</a:t>
            </a:r>
          </a:p>
        </p:txBody>
      </p:sp>
      <p:sp>
        <p:nvSpPr>
          <p:cNvPr id="33794" name="Content Placeholder 2"/>
          <p:cNvSpPr>
            <a:spLocks noGrp="1"/>
          </p:cNvSpPr>
          <p:nvPr>
            <p:ph idx="1"/>
          </p:nvPr>
        </p:nvSpPr>
        <p:spPr/>
        <p:txBody>
          <a:bodyPr/>
          <a:lstStyle/>
          <a:p>
            <a:pPr eaLnBrk="1" hangingPunct="1">
              <a:lnSpc>
                <a:spcPct val="90000"/>
              </a:lnSpc>
            </a:pPr>
            <a:r>
              <a:rPr lang="tr-TR" sz="2800" dirty="0" err="1" smtClean="0">
                <a:solidFill>
                  <a:srgbClr val="FFFFFF"/>
                </a:solidFill>
                <a:ea typeface="ＭＳ Ｐゴシック" pitchFamily="34" charset="-128"/>
              </a:rPr>
              <a:t>DynEd</a:t>
            </a:r>
            <a:r>
              <a:rPr lang="tr-TR" sz="2800" dirty="0" smtClean="0">
                <a:solidFill>
                  <a:srgbClr val="FFFFFF"/>
                </a:solidFill>
                <a:ea typeface="ＭＳ Ｐゴシック" pitchFamily="34" charset="-128"/>
              </a:rPr>
              <a:t> eğitim yazılımlarının çok genel olan dil öğrenme modelleri İngilizce öğrenmek için güçlü bir altyapı sunmaktadır.</a:t>
            </a:r>
          </a:p>
          <a:p>
            <a:pPr eaLnBrk="1" hangingPunct="1">
              <a:lnSpc>
                <a:spcPct val="90000"/>
              </a:lnSpc>
            </a:pPr>
            <a:r>
              <a:rPr lang="tr-TR" sz="2800" dirty="0" smtClean="0">
                <a:solidFill>
                  <a:srgbClr val="FFFFFF"/>
                </a:solidFill>
                <a:ea typeface="ＭＳ Ｐゴシック" pitchFamily="34" charset="-128"/>
              </a:rPr>
              <a:t>Yazılımlardaki dili öğrenip beceri kazandıkça, öğrendiklerinizi kendi hayatınıza ve koşullarınıza taşıyıp kullanmanız çok önemlidir. </a:t>
            </a:r>
          </a:p>
          <a:p>
            <a:pPr eaLnBrk="1" hangingPunct="1">
              <a:lnSpc>
                <a:spcPct val="90000"/>
              </a:lnSpc>
            </a:pPr>
            <a:r>
              <a:rPr lang="tr-TR" sz="2800" dirty="0" smtClean="0">
                <a:solidFill>
                  <a:srgbClr val="FFFFFF"/>
                </a:solidFill>
                <a:ea typeface="ＭＳ Ｐゴシック" pitchFamily="34" charset="-128"/>
              </a:rPr>
              <a:t>Sunumlar hazırlayın ve diğer öğrenciler ile bilgi alışverişinde bulunun. </a:t>
            </a:r>
            <a:endParaRPr lang="en-US" sz="2800" dirty="0" smtClean="0">
              <a:solidFill>
                <a:srgbClr val="FFFFFF"/>
              </a:solidFill>
              <a:ea typeface="ＭＳ Ｐゴシック" pitchFamily="34" charset="-128"/>
            </a:endParaRPr>
          </a:p>
        </p:txBody>
      </p:sp>
      <p:pic>
        <p:nvPicPr>
          <p:cNvPr id="33795" name="Picture 4" descr="students interacting.jpeg"/>
          <p:cNvPicPr>
            <a:picLocks noChangeAspect="1"/>
          </p:cNvPicPr>
          <p:nvPr/>
        </p:nvPicPr>
        <p:blipFill>
          <a:blip r:embed="rId2"/>
          <a:srcRect/>
          <a:stretch>
            <a:fillRect/>
          </a:stretch>
        </p:blipFill>
        <p:spPr bwMode="auto">
          <a:xfrm>
            <a:off x="5999163" y="4772025"/>
            <a:ext cx="3144837" cy="2085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990600" y="2895600"/>
          <a:ext cx="8153400" cy="1593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819" name="Rectangle 3"/>
          <p:cNvSpPr>
            <a:spLocks noChangeArrowheads="1"/>
          </p:cNvSpPr>
          <p:nvPr/>
        </p:nvSpPr>
        <p:spPr bwMode="auto">
          <a:xfrm>
            <a:off x="990600" y="76200"/>
            <a:ext cx="7696200" cy="1408113"/>
          </a:xfrm>
          <a:prstGeom prst="rect">
            <a:avLst/>
          </a:prstGeom>
          <a:noFill/>
          <a:ln w="9525">
            <a:noFill/>
            <a:miter lim="800000"/>
            <a:headEnd/>
            <a:tailEnd/>
          </a:ln>
        </p:spPr>
        <p:txBody>
          <a:bodyPr lIns="92075" tIns="46038" rIns="92075" bIns="46038" anchor="ctr"/>
          <a:lstStyle/>
          <a:p>
            <a:pPr algn="ctr"/>
            <a:r>
              <a:rPr lang="en-US" altLang="zh-CN" sz="4400" b="1">
                <a:solidFill>
                  <a:srgbClr val="FFFFFF"/>
                </a:solidFill>
              </a:rPr>
              <a:t>DynEd Placement Test</a:t>
            </a:r>
          </a:p>
        </p:txBody>
      </p:sp>
      <p:sp>
        <p:nvSpPr>
          <p:cNvPr id="34820" name="TextBox 3"/>
          <p:cNvSpPr txBox="1">
            <a:spLocks noChangeArrowheads="1"/>
          </p:cNvSpPr>
          <p:nvPr/>
        </p:nvSpPr>
        <p:spPr bwMode="auto">
          <a:xfrm>
            <a:off x="2286000" y="2438400"/>
            <a:ext cx="8382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0.5</a:t>
            </a:r>
          </a:p>
        </p:txBody>
      </p:sp>
      <p:sp>
        <p:nvSpPr>
          <p:cNvPr id="34821" name="TextBox 4"/>
          <p:cNvSpPr txBox="1">
            <a:spLocks noChangeArrowheads="1"/>
          </p:cNvSpPr>
          <p:nvPr/>
        </p:nvSpPr>
        <p:spPr bwMode="auto">
          <a:xfrm>
            <a:off x="1219200" y="2438400"/>
            <a:ext cx="10668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0.0</a:t>
            </a:r>
          </a:p>
        </p:txBody>
      </p:sp>
      <p:sp>
        <p:nvSpPr>
          <p:cNvPr id="34822" name="TextBox 6"/>
          <p:cNvSpPr txBox="1">
            <a:spLocks noChangeArrowheads="1"/>
          </p:cNvSpPr>
          <p:nvPr/>
        </p:nvSpPr>
        <p:spPr bwMode="auto">
          <a:xfrm>
            <a:off x="3276600" y="2438400"/>
            <a:ext cx="9144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1.0</a:t>
            </a:r>
          </a:p>
        </p:txBody>
      </p:sp>
      <p:sp>
        <p:nvSpPr>
          <p:cNvPr id="34823" name="TextBox 7"/>
          <p:cNvSpPr txBox="1">
            <a:spLocks noChangeArrowheads="1"/>
          </p:cNvSpPr>
          <p:nvPr/>
        </p:nvSpPr>
        <p:spPr bwMode="auto">
          <a:xfrm>
            <a:off x="4343400" y="2438400"/>
            <a:ext cx="8382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1.5</a:t>
            </a:r>
          </a:p>
        </p:txBody>
      </p:sp>
      <p:sp>
        <p:nvSpPr>
          <p:cNvPr id="34824" name="TextBox 8"/>
          <p:cNvSpPr txBox="1">
            <a:spLocks noChangeArrowheads="1"/>
          </p:cNvSpPr>
          <p:nvPr/>
        </p:nvSpPr>
        <p:spPr bwMode="auto">
          <a:xfrm>
            <a:off x="5334000" y="2438400"/>
            <a:ext cx="8382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2.0</a:t>
            </a:r>
          </a:p>
        </p:txBody>
      </p:sp>
      <p:sp>
        <p:nvSpPr>
          <p:cNvPr id="34825" name="TextBox 9"/>
          <p:cNvSpPr txBox="1">
            <a:spLocks noChangeArrowheads="1"/>
          </p:cNvSpPr>
          <p:nvPr/>
        </p:nvSpPr>
        <p:spPr bwMode="auto">
          <a:xfrm>
            <a:off x="6172200" y="2438400"/>
            <a:ext cx="10668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2.5</a:t>
            </a:r>
          </a:p>
        </p:txBody>
      </p:sp>
      <p:sp>
        <p:nvSpPr>
          <p:cNvPr id="34826" name="TextBox 10"/>
          <p:cNvSpPr txBox="1">
            <a:spLocks noChangeArrowheads="1"/>
          </p:cNvSpPr>
          <p:nvPr/>
        </p:nvSpPr>
        <p:spPr bwMode="auto">
          <a:xfrm>
            <a:off x="7162800" y="2438400"/>
            <a:ext cx="9144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3.0</a:t>
            </a:r>
          </a:p>
        </p:txBody>
      </p:sp>
      <p:sp>
        <p:nvSpPr>
          <p:cNvPr id="34827" name="TextBox 11"/>
          <p:cNvSpPr txBox="1">
            <a:spLocks noChangeArrowheads="1"/>
          </p:cNvSpPr>
          <p:nvPr/>
        </p:nvSpPr>
        <p:spPr bwMode="auto">
          <a:xfrm>
            <a:off x="8153400" y="2438400"/>
            <a:ext cx="7620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3.5</a:t>
            </a:r>
          </a:p>
        </p:txBody>
      </p:sp>
      <p:sp>
        <p:nvSpPr>
          <p:cNvPr id="34828" name="TextBox 14"/>
          <p:cNvSpPr txBox="1">
            <a:spLocks noChangeArrowheads="1"/>
          </p:cNvSpPr>
          <p:nvPr/>
        </p:nvSpPr>
        <p:spPr bwMode="auto">
          <a:xfrm>
            <a:off x="2286000" y="4495800"/>
            <a:ext cx="11430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A1</a:t>
            </a:r>
          </a:p>
        </p:txBody>
      </p:sp>
      <p:sp>
        <p:nvSpPr>
          <p:cNvPr id="34829" name="TextBox 15"/>
          <p:cNvSpPr txBox="1">
            <a:spLocks noChangeArrowheads="1"/>
          </p:cNvSpPr>
          <p:nvPr/>
        </p:nvSpPr>
        <p:spPr bwMode="auto">
          <a:xfrm>
            <a:off x="4267200" y="4495800"/>
            <a:ext cx="7620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A2</a:t>
            </a:r>
          </a:p>
        </p:txBody>
      </p:sp>
      <p:sp>
        <p:nvSpPr>
          <p:cNvPr id="34830" name="TextBox 16"/>
          <p:cNvSpPr txBox="1">
            <a:spLocks noChangeArrowheads="1"/>
          </p:cNvSpPr>
          <p:nvPr/>
        </p:nvSpPr>
        <p:spPr bwMode="auto">
          <a:xfrm>
            <a:off x="5334000" y="4495800"/>
            <a:ext cx="728663"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B1</a:t>
            </a:r>
          </a:p>
        </p:txBody>
      </p:sp>
      <p:sp>
        <p:nvSpPr>
          <p:cNvPr id="34831" name="TextBox 18"/>
          <p:cNvSpPr txBox="1">
            <a:spLocks noChangeArrowheads="1"/>
          </p:cNvSpPr>
          <p:nvPr/>
        </p:nvSpPr>
        <p:spPr bwMode="auto">
          <a:xfrm>
            <a:off x="6324600" y="4495800"/>
            <a:ext cx="550863"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B2</a:t>
            </a:r>
          </a:p>
        </p:txBody>
      </p:sp>
      <p:sp>
        <p:nvSpPr>
          <p:cNvPr id="34832" name="TextBox 19"/>
          <p:cNvSpPr txBox="1">
            <a:spLocks noChangeArrowheads="1"/>
          </p:cNvSpPr>
          <p:nvPr/>
        </p:nvSpPr>
        <p:spPr bwMode="auto">
          <a:xfrm>
            <a:off x="7239000" y="4495800"/>
            <a:ext cx="644525"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C1</a:t>
            </a:r>
          </a:p>
        </p:txBody>
      </p:sp>
      <p:sp>
        <p:nvSpPr>
          <p:cNvPr id="34833" name="TextBox 20"/>
          <p:cNvSpPr txBox="1">
            <a:spLocks noChangeArrowheads="1"/>
          </p:cNvSpPr>
          <p:nvPr/>
        </p:nvSpPr>
        <p:spPr bwMode="auto">
          <a:xfrm>
            <a:off x="8153400" y="4495800"/>
            <a:ext cx="6096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C2</a:t>
            </a:r>
          </a:p>
        </p:txBody>
      </p:sp>
      <p:sp>
        <p:nvSpPr>
          <p:cNvPr id="34834" name="TextBox 23"/>
          <p:cNvSpPr>
            <a:spLocks noChangeArrowheads="1"/>
          </p:cNvSpPr>
          <p:nvPr/>
        </p:nvSpPr>
        <p:spPr bwMode="auto">
          <a:xfrm>
            <a:off x="0" y="3429000"/>
            <a:ext cx="936625" cy="733425"/>
          </a:xfrm>
          <a:prstGeom prst="notchedRightArrow">
            <a:avLst>
              <a:gd name="adj1" fmla="val 50000"/>
              <a:gd name="adj2" fmla="val 50042"/>
            </a:avLst>
          </a:prstGeom>
          <a:solidFill>
            <a:schemeClr val="tx1"/>
          </a:solidFill>
          <a:ln w="9525">
            <a:noFill/>
            <a:miter lim="800000"/>
            <a:headEnd/>
            <a:tailEnd/>
          </a:ln>
        </p:spPr>
        <p:txBody>
          <a:bodyPr>
            <a:spAutoFit/>
          </a:bodyPr>
          <a:lstStyle/>
          <a:p>
            <a:endParaRPr lang="en-US"/>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zh-CN" b="1" smtClean="0">
                <a:solidFill>
                  <a:srgbClr val="FFFFFF"/>
                </a:solidFill>
                <a:ea typeface="ＭＳ Ｐゴシック" pitchFamily="34" charset="-128"/>
              </a:rPr>
              <a:t>İlerleme Hedefimiz Nedir?</a:t>
            </a:r>
            <a:br>
              <a:rPr lang="en-US" altLang="zh-CN" b="1" smtClean="0">
                <a:solidFill>
                  <a:srgbClr val="FFFFFF"/>
                </a:solidFill>
                <a:ea typeface="ＭＳ Ｐゴシック" pitchFamily="34" charset="-128"/>
              </a:rPr>
            </a:br>
            <a:endParaRPr lang="en-US" b="1" smtClean="0">
              <a:solidFill>
                <a:srgbClr val="FFFFFF"/>
              </a:solidFill>
              <a:ea typeface="ＭＳ Ｐゴシック" pitchFamily="34" charset="-128"/>
            </a:endParaRPr>
          </a:p>
        </p:txBody>
      </p:sp>
      <p:graphicFrame>
        <p:nvGraphicFramePr>
          <p:cNvPr id="3" name="Diagram 2"/>
          <p:cNvGraphicFramePr/>
          <p:nvPr/>
        </p:nvGraphicFramePr>
        <p:xfrm>
          <a:off x="990600" y="2895600"/>
          <a:ext cx="8153400" cy="159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Rectangle 3"/>
          <p:cNvSpPr>
            <a:spLocks noChangeArrowheads="1"/>
          </p:cNvSpPr>
          <p:nvPr/>
        </p:nvSpPr>
        <p:spPr bwMode="auto">
          <a:xfrm>
            <a:off x="990600" y="304800"/>
            <a:ext cx="7696200" cy="1066800"/>
          </a:xfrm>
          <a:prstGeom prst="rect">
            <a:avLst/>
          </a:prstGeom>
          <a:noFill/>
          <a:ln w="9525">
            <a:noFill/>
            <a:miter lim="800000"/>
            <a:headEnd/>
            <a:tailEnd/>
          </a:ln>
        </p:spPr>
        <p:txBody>
          <a:bodyPr lIns="92075" tIns="46038" rIns="92075" bIns="46038" anchor="ctr"/>
          <a:lstStyle/>
          <a:p>
            <a:pPr algn="ctr" eaLnBrk="0" hangingPunct="0"/>
            <a:endParaRPr lang="en-US" altLang="zh-CN" sz="4400">
              <a:latin typeface="Helvetica" charset="0"/>
              <a:ea typeface="Gulim" pitchFamily="34" charset="-127"/>
            </a:endParaRPr>
          </a:p>
        </p:txBody>
      </p:sp>
      <p:sp>
        <p:nvSpPr>
          <p:cNvPr id="35844" name="TextBox 3"/>
          <p:cNvSpPr txBox="1">
            <a:spLocks noChangeArrowheads="1"/>
          </p:cNvSpPr>
          <p:nvPr/>
        </p:nvSpPr>
        <p:spPr bwMode="auto">
          <a:xfrm>
            <a:off x="2286000" y="2438400"/>
            <a:ext cx="8382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0.5</a:t>
            </a:r>
          </a:p>
        </p:txBody>
      </p:sp>
      <p:sp>
        <p:nvSpPr>
          <p:cNvPr id="35845" name="TextBox 4"/>
          <p:cNvSpPr txBox="1">
            <a:spLocks noChangeArrowheads="1"/>
          </p:cNvSpPr>
          <p:nvPr/>
        </p:nvSpPr>
        <p:spPr bwMode="auto">
          <a:xfrm>
            <a:off x="1219200" y="2438400"/>
            <a:ext cx="10668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0.0</a:t>
            </a:r>
          </a:p>
        </p:txBody>
      </p:sp>
      <p:sp>
        <p:nvSpPr>
          <p:cNvPr id="35846" name="TextBox 6"/>
          <p:cNvSpPr txBox="1">
            <a:spLocks noChangeArrowheads="1"/>
          </p:cNvSpPr>
          <p:nvPr/>
        </p:nvSpPr>
        <p:spPr bwMode="auto">
          <a:xfrm>
            <a:off x="3276600" y="2438400"/>
            <a:ext cx="9144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1.0</a:t>
            </a:r>
          </a:p>
        </p:txBody>
      </p:sp>
      <p:sp>
        <p:nvSpPr>
          <p:cNvPr id="35847" name="TextBox 7"/>
          <p:cNvSpPr txBox="1">
            <a:spLocks noChangeArrowheads="1"/>
          </p:cNvSpPr>
          <p:nvPr/>
        </p:nvSpPr>
        <p:spPr bwMode="auto">
          <a:xfrm>
            <a:off x="4343400" y="2438400"/>
            <a:ext cx="8382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1.5</a:t>
            </a:r>
          </a:p>
        </p:txBody>
      </p:sp>
      <p:sp>
        <p:nvSpPr>
          <p:cNvPr id="35848" name="TextBox 8"/>
          <p:cNvSpPr txBox="1">
            <a:spLocks noChangeArrowheads="1"/>
          </p:cNvSpPr>
          <p:nvPr/>
        </p:nvSpPr>
        <p:spPr bwMode="auto">
          <a:xfrm>
            <a:off x="5334000" y="2438400"/>
            <a:ext cx="8382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2.0</a:t>
            </a:r>
          </a:p>
        </p:txBody>
      </p:sp>
      <p:sp>
        <p:nvSpPr>
          <p:cNvPr id="35849" name="TextBox 9"/>
          <p:cNvSpPr txBox="1">
            <a:spLocks noChangeArrowheads="1"/>
          </p:cNvSpPr>
          <p:nvPr/>
        </p:nvSpPr>
        <p:spPr bwMode="auto">
          <a:xfrm>
            <a:off x="6172200" y="2438400"/>
            <a:ext cx="10668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2.5</a:t>
            </a:r>
          </a:p>
        </p:txBody>
      </p:sp>
      <p:sp>
        <p:nvSpPr>
          <p:cNvPr id="35850" name="TextBox 10"/>
          <p:cNvSpPr txBox="1">
            <a:spLocks noChangeArrowheads="1"/>
          </p:cNvSpPr>
          <p:nvPr/>
        </p:nvSpPr>
        <p:spPr bwMode="auto">
          <a:xfrm>
            <a:off x="7162800" y="2438400"/>
            <a:ext cx="9144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3.0</a:t>
            </a:r>
          </a:p>
        </p:txBody>
      </p:sp>
      <p:sp>
        <p:nvSpPr>
          <p:cNvPr id="35851" name="TextBox 11"/>
          <p:cNvSpPr txBox="1">
            <a:spLocks noChangeArrowheads="1"/>
          </p:cNvSpPr>
          <p:nvPr/>
        </p:nvSpPr>
        <p:spPr bwMode="auto">
          <a:xfrm>
            <a:off x="8153400" y="2438400"/>
            <a:ext cx="7620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3.5</a:t>
            </a:r>
          </a:p>
        </p:txBody>
      </p:sp>
      <p:sp>
        <p:nvSpPr>
          <p:cNvPr id="35852" name="TextBox 14"/>
          <p:cNvSpPr txBox="1">
            <a:spLocks noChangeArrowheads="1"/>
          </p:cNvSpPr>
          <p:nvPr/>
        </p:nvSpPr>
        <p:spPr bwMode="auto">
          <a:xfrm>
            <a:off x="2286000" y="4495800"/>
            <a:ext cx="1143000" cy="457200"/>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A1</a:t>
            </a:r>
          </a:p>
        </p:txBody>
      </p:sp>
      <p:sp>
        <p:nvSpPr>
          <p:cNvPr id="35853" name="TextBox 15"/>
          <p:cNvSpPr txBox="1">
            <a:spLocks noChangeArrowheads="1"/>
          </p:cNvSpPr>
          <p:nvPr/>
        </p:nvSpPr>
        <p:spPr bwMode="auto">
          <a:xfrm>
            <a:off x="4267200" y="4495800"/>
            <a:ext cx="7620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A2</a:t>
            </a:r>
          </a:p>
        </p:txBody>
      </p:sp>
      <p:sp>
        <p:nvSpPr>
          <p:cNvPr id="35854" name="TextBox 16"/>
          <p:cNvSpPr txBox="1">
            <a:spLocks noChangeArrowheads="1"/>
          </p:cNvSpPr>
          <p:nvPr/>
        </p:nvSpPr>
        <p:spPr bwMode="auto">
          <a:xfrm>
            <a:off x="5334000" y="4495800"/>
            <a:ext cx="728663"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B1</a:t>
            </a:r>
          </a:p>
        </p:txBody>
      </p:sp>
      <p:sp>
        <p:nvSpPr>
          <p:cNvPr id="35855" name="TextBox 18"/>
          <p:cNvSpPr txBox="1">
            <a:spLocks noChangeArrowheads="1"/>
          </p:cNvSpPr>
          <p:nvPr/>
        </p:nvSpPr>
        <p:spPr bwMode="auto">
          <a:xfrm>
            <a:off x="6324600" y="4495800"/>
            <a:ext cx="550863"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B2</a:t>
            </a:r>
          </a:p>
        </p:txBody>
      </p:sp>
      <p:sp>
        <p:nvSpPr>
          <p:cNvPr id="35856" name="TextBox 19"/>
          <p:cNvSpPr txBox="1">
            <a:spLocks noChangeArrowheads="1"/>
          </p:cNvSpPr>
          <p:nvPr/>
        </p:nvSpPr>
        <p:spPr bwMode="auto">
          <a:xfrm>
            <a:off x="7239000" y="4495800"/>
            <a:ext cx="644525"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C1</a:t>
            </a:r>
          </a:p>
        </p:txBody>
      </p:sp>
      <p:sp>
        <p:nvSpPr>
          <p:cNvPr id="35857" name="TextBox 20"/>
          <p:cNvSpPr txBox="1">
            <a:spLocks noChangeArrowheads="1"/>
          </p:cNvSpPr>
          <p:nvPr/>
        </p:nvSpPr>
        <p:spPr bwMode="auto">
          <a:xfrm>
            <a:off x="8153400" y="4495800"/>
            <a:ext cx="609600" cy="461963"/>
          </a:xfrm>
          <a:prstGeom prst="rect">
            <a:avLst/>
          </a:prstGeom>
          <a:noFill/>
          <a:ln w="9525">
            <a:noFill/>
            <a:miter lim="800000"/>
            <a:headEnd/>
            <a:tailEnd/>
          </a:ln>
        </p:spPr>
        <p:txBody>
          <a:bodyPr>
            <a:spAutoFit/>
          </a:bodyPr>
          <a:lstStyle/>
          <a:p>
            <a:pPr algn="ctr" latinLnBrk="1"/>
            <a:r>
              <a:rPr kumimoji="1" lang="en-US" sz="2400">
                <a:latin typeface="Times New Roman MT Extra Bold" pitchFamily="18" charset="0"/>
                <a:ea typeface="Gulim" pitchFamily="34" charset="-127"/>
              </a:rPr>
              <a:t>C2</a:t>
            </a:r>
          </a:p>
        </p:txBody>
      </p:sp>
      <p:sp>
        <p:nvSpPr>
          <p:cNvPr id="35858" name="TextBox 2"/>
          <p:cNvSpPr txBox="1">
            <a:spLocks noChangeArrowheads="1"/>
          </p:cNvSpPr>
          <p:nvPr/>
        </p:nvSpPr>
        <p:spPr bwMode="auto">
          <a:xfrm>
            <a:off x="2405063" y="5384800"/>
            <a:ext cx="184150" cy="461963"/>
          </a:xfrm>
          <a:prstGeom prst="rect">
            <a:avLst/>
          </a:prstGeom>
          <a:noFill/>
          <a:ln w="9525">
            <a:noFill/>
            <a:miter lim="800000"/>
            <a:headEnd/>
            <a:tailEnd/>
          </a:ln>
        </p:spPr>
        <p:txBody>
          <a:bodyPr wrap="none">
            <a:spAutoFit/>
          </a:bodyPr>
          <a:lstStyle/>
          <a:p>
            <a:pPr algn="ctr" latinLnBrk="1"/>
            <a:endParaRPr kumimoji="1" lang="en-US" sz="2400">
              <a:latin typeface="Times New Roman MT Extra Bold" pitchFamily="18" charset="0"/>
              <a:ea typeface="Gulim" pitchFamily="34" charset="-127"/>
            </a:endParaRPr>
          </a:p>
        </p:txBody>
      </p:sp>
      <p:sp>
        <p:nvSpPr>
          <p:cNvPr id="21" name="Right Arrow 20"/>
          <p:cNvSpPr>
            <a:spLocks noChangeArrowheads="1"/>
          </p:cNvSpPr>
          <p:nvPr/>
        </p:nvSpPr>
        <p:spPr bwMode="auto">
          <a:xfrm>
            <a:off x="7239000" y="5943600"/>
            <a:ext cx="1905000" cy="914400"/>
          </a:xfrm>
          <a:prstGeom prst="rightArrow">
            <a:avLst>
              <a:gd name="adj1" fmla="val 50000"/>
              <a:gd name="adj2" fmla="val 50000"/>
            </a:avLst>
          </a:prstGeom>
          <a:solidFill>
            <a:srgbClr val="0000FF"/>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latinLnBrk="1"/>
            <a:r>
              <a:rPr lang="en-US" sz="1600">
                <a:solidFill>
                  <a:srgbClr val="FFFFFF"/>
                </a:solidFill>
                <a:latin typeface="Helvetica" charset="0"/>
              </a:rPr>
              <a:t>Verimli çalışma</a:t>
            </a:r>
          </a:p>
        </p:txBody>
      </p:sp>
      <p:sp>
        <p:nvSpPr>
          <p:cNvPr id="22" name="Right Arrow 21"/>
          <p:cNvSpPr>
            <a:spLocks noChangeArrowheads="1"/>
          </p:cNvSpPr>
          <p:nvPr/>
        </p:nvSpPr>
        <p:spPr bwMode="auto">
          <a:xfrm>
            <a:off x="4648200" y="5334000"/>
            <a:ext cx="3048000" cy="838200"/>
          </a:xfrm>
          <a:prstGeom prst="rightArrow">
            <a:avLst>
              <a:gd name="adj1" fmla="val 50000"/>
              <a:gd name="adj2" fmla="val 50000"/>
            </a:avLst>
          </a:prstGeom>
          <a:solidFill>
            <a:srgbClr val="0000FF"/>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latinLnBrk="1"/>
            <a:r>
              <a:rPr lang="en-US">
                <a:solidFill>
                  <a:srgbClr val="FFFFFF"/>
                </a:solidFill>
                <a:latin typeface="Helvetica" charset="0"/>
              </a:rPr>
              <a:t>360 saat verimli çalışma</a:t>
            </a:r>
          </a:p>
        </p:txBody>
      </p:sp>
      <p:sp>
        <p:nvSpPr>
          <p:cNvPr id="23" name="Right Arrow 22"/>
          <p:cNvSpPr>
            <a:spLocks noChangeArrowheads="1"/>
          </p:cNvSpPr>
          <p:nvPr/>
        </p:nvSpPr>
        <p:spPr bwMode="auto">
          <a:xfrm>
            <a:off x="914400" y="4876800"/>
            <a:ext cx="5943600" cy="609600"/>
          </a:xfrm>
          <a:prstGeom prst="rightArrow">
            <a:avLst>
              <a:gd name="adj1" fmla="val 70963"/>
              <a:gd name="adj2" fmla="val 50014"/>
            </a:avLst>
          </a:prstGeom>
          <a:solidFill>
            <a:srgbClr val="0000FF"/>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latinLnBrk="1"/>
            <a:r>
              <a:rPr lang="en-US">
                <a:solidFill>
                  <a:srgbClr val="FFFFFF"/>
                </a:solidFill>
                <a:latin typeface="Helvetica" charset="0"/>
              </a:rPr>
              <a:t>Haftada en az 8 saat,12 ayda 360 saat verimli çalışma</a:t>
            </a:r>
          </a:p>
        </p:txBody>
      </p:sp>
      <p:sp>
        <p:nvSpPr>
          <p:cNvPr id="35862" name="TextBox 26"/>
          <p:cNvSpPr txBox="1">
            <a:spLocks noChangeArrowheads="1"/>
          </p:cNvSpPr>
          <p:nvPr/>
        </p:nvSpPr>
        <p:spPr bwMode="auto">
          <a:xfrm>
            <a:off x="1320800" y="1846263"/>
            <a:ext cx="184150" cy="460375"/>
          </a:xfrm>
          <a:prstGeom prst="rect">
            <a:avLst/>
          </a:prstGeom>
          <a:noFill/>
          <a:ln w="9525">
            <a:noFill/>
            <a:miter lim="800000"/>
            <a:headEnd/>
            <a:tailEnd/>
          </a:ln>
        </p:spPr>
        <p:txBody>
          <a:bodyPr wrap="none">
            <a:spAutoFit/>
          </a:bodyPr>
          <a:lstStyle/>
          <a:p>
            <a:pPr algn="ctr" latinLnBrk="1"/>
            <a:endParaRPr kumimoji="1" lang="en-US" sz="2400">
              <a:latin typeface="Times New Roman MT Extra Bold" pitchFamily="18" charset="0"/>
              <a:ea typeface="Gulim" pitchFamily="34" charset="-127"/>
            </a:endParaRPr>
          </a:p>
        </p:txBody>
      </p:sp>
      <p:sp>
        <p:nvSpPr>
          <p:cNvPr id="35863" name="TextBox 25"/>
          <p:cNvSpPr>
            <a:spLocks noChangeArrowheads="1"/>
          </p:cNvSpPr>
          <p:nvPr/>
        </p:nvSpPr>
        <p:spPr bwMode="auto">
          <a:xfrm>
            <a:off x="0" y="3429000"/>
            <a:ext cx="936625" cy="733425"/>
          </a:xfrm>
          <a:prstGeom prst="notchedRightArrow">
            <a:avLst>
              <a:gd name="adj1" fmla="val 50000"/>
              <a:gd name="adj2" fmla="val 50042"/>
            </a:avLst>
          </a:prstGeom>
          <a:solidFill>
            <a:schemeClr val="tx1"/>
          </a:solidFill>
          <a:ln w="9525">
            <a:noFill/>
            <a:miter lim="800000"/>
            <a:headEnd/>
            <a:tailEnd/>
          </a:ln>
        </p:spPr>
        <p:txBody>
          <a:bodyPr>
            <a:spAutoFit/>
          </a:bodyPr>
          <a:lstStyle/>
          <a:p>
            <a:endParaRPr lang="en-US"/>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smtClean="0">
              <a:ea typeface="ＭＳ Ｐゴシック" pitchFamily="34" charset="-128"/>
            </a:endParaRPr>
          </a:p>
        </p:txBody>
      </p:sp>
      <p:pic>
        <p:nvPicPr>
          <p:cNvPr id="4" name="Picture 5" descr="Floop"/>
          <p:cNvPicPr>
            <a:picLocks noChangeAspect="1" noChangeArrowheads="1"/>
          </p:cNvPicPr>
          <p:nvPr/>
        </p:nvPicPr>
        <p:blipFill>
          <a:blip r:embed="rId2"/>
          <a:srcRect/>
          <a:stretch>
            <a:fillRect/>
          </a:stretch>
        </p:blipFill>
        <p:spPr bwMode="auto">
          <a:xfrm>
            <a:off x="1908175" y="1700213"/>
            <a:ext cx="5622925" cy="46434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b="1" smtClean="0">
                <a:solidFill>
                  <a:srgbClr val="FFFFFF"/>
                </a:solidFill>
                <a:ea typeface="ＭＳ Ｐゴシック" pitchFamily="34" charset="-128"/>
              </a:rPr>
              <a:t>DynEd Çalışma Verim Notu</a:t>
            </a:r>
          </a:p>
        </p:txBody>
      </p:sp>
      <p:sp>
        <p:nvSpPr>
          <p:cNvPr id="38914" name="TextBox 4"/>
          <p:cNvSpPr>
            <a:spLocks noChangeArrowheads="1"/>
          </p:cNvSpPr>
          <p:nvPr/>
        </p:nvSpPr>
        <p:spPr bwMode="auto">
          <a:xfrm>
            <a:off x="179388" y="2946400"/>
            <a:ext cx="8964612" cy="917575"/>
          </a:xfrm>
          <a:prstGeom prst="leftRightArrow">
            <a:avLst>
              <a:gd name="adj1" fmla="val 50000"/>
              <a:gd name="adj2" fmla="val 49980"/>
            </a:avLst>
          </a:prstGeom>
          <a:solidFill>
            <a:schemeClr val="tx1"/>
          </a:solidFill>
          <a:ln w="9525">
            <a:noFill/>
            <a:miter lim="800000"/>
            <a:headEnd/>
            <a:tailEnd/>
          </a:ln>
        </p:spPr>
        <p:txBody>
          <a:bodyPr>
            <a:spAutoFit/>
          </a:bodyPr>
          <a:lstStyle/>
          <a:p>
            <a:r>
              <a:rPr lang="en-US" sz="2400" b="1">
                <a:solidFill>
                  <a:srgbClr val="FF0000"/>
                </a:solidFill>
              </a:rPr>
              <a:t>-12                                           </a:t>
            </a:r>
            <a:r>
              <a:rPr lang="en-US" sz="2400" b="1">
                <a:solidFill>
                  <a:schemeClr val="bg1"/>
                </a:solidFill>
              </a:rPr>
              <a:t>0</a:t>
            </a:r>
            <a:r>
              <a:rPr lang="en-US" sz="2400" b="1">
                <a:solidFill>
                  <a:srgbClr val="FF0000"/>
                </a:solidFill>
              </a:rPr>
              <a:t>                                         </a:t>
            </a:r>
            <a:r>
              <a:rPr lang="en-US" sz="2400" b="1">
                <a:solidFill>
                  <a:srgbClr val="008000"/>
                </a:solidFill>
              </a:rPr>
              <a:t>+12</a:t>
            </a:r>
            <a:endParaRPr lang="en-US" sz="2400" b="1"/>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182688" y="115888"/>
            <a:ext cx="6616700" cy="1081087"/>
          </a:xfrm>
        </p:spPr>
        <p:txBody>
          <a:bodyPr/>
          <a:lstStyle/>
          <a:p>
            <a:pPr eaLnBrk="1" hangingPunct="1"/>
            <a:r>
              <a:rPr lang="tr-TR" b="1" smtClean="0">
                <a:solidFill>
                  <a:srgbClr val="FFFFFF"/>
                </a:solidFill>
                <a:ea typeface="ＭＳ Ｐゴシック" pitchFamily="34" charset="-128"/>
              </a:rPr>
              <a:t>Beceri Kazanma Süreci</a:t>
            </a:r>
            <a:endParaRPr lang="de-DE" b="1" smtClean="0">
              <a:solidFill>
                <a:srgbClr val="FFFFFF"/>
              </a:solidFill>
              <a:ea typeface="ＭＳ Ｐゴシック" pitchFamily="34" charset="-128"/>
            </a:endParaRPr>
          </a:p>
        </p:txBody>
      </p:sp>
      <p:sp>
        <p:nvSpPr>
          <p:cNvPr id="19459" name="Text Box 3"/>
          <p:cNvSpPr txBox="1">
            <a:spLocks noChangeArrowheads="1"/>
          </p:cNvSpPr>
          <p:nvPr/>
        </p:nvSpPr>
        <p:spPr bwMode="auto">
          <a:xfrm>
            <a:off x="914400" y="1130300"/>
            <a:ext cx="2133600" cy="1079500"/>
          </a:xfrm>
          <a:prstGeom prst="rect">
            <a:avLst/>
          </a:prstGeom>
          <a:gradFill rotWithShape="0">
            <a:gsLst>
              <a:gs pos="0">
                <a:schemeClr val="folHlink"/>
              </a:gs>
              <a:gs pos="100000">
                <a:schemeClr val="folHlink">
                  <a:gamma/>
                  <a:shade val="63529"/>
                  <a:invGamma/>
                </a:schemeClr>
              </a:gs>
            </a:gsLst>
            <a:lin ang="2700000" scaled="1"/>
          </a:gradFill>
          <a:ln w="9525">
            <a:noFill/>
            <a:miter lim="800000"/>
            <a:headEnd/>
            <a:tailEnd/>
          </a:ln>
          <a:effectLst>
            <a:prstShdw prst="shdw17" dist="17961" dir="2700000">
              <a:schemeClr val="folHlink">
                <a:gamma/>
                <a:shade val="60000"/>
                <a:invGamma/>
                <a:alpha val="74998"/>
              </a:schemeClr>
            </a:prstShdw>
          </a:effectLst>
        </p:spPr>
        <p:txBody>
          <a:bodyPr wrap="none" anchor="ctr" anchorCtr="1"/>
          <a:lstStyle/>
          <a:p>
            <a:pPr eaLnBrk="0" hangingPunct="0"/>
            <a:r>
              <a:rPr lang="tr-TR" sz="2400"/>
              <a:t>İ</a:t>
            </a:r>
            <a:r>
              <a:rPr lang="tr-TR" sz="2400">
                <a:ea typeface="Gulim" pitchFamily="34" charset="-127"/>
              </a:rPr>
              <a:t>nceleme</a:t>
            </a:r>
            <a:endParaRPr lang="de-DE" sz="2400">
              <a:ea typeface="Gulim" pitchFamily="34" charset="-127"/>
            </a:endParaRPr>
          </a:p>
        </p:txBody>
      </p:sp>
      <p:sp>
        <p:nvSpPr>
          <p:cNvPr id="19460" name="Text Box 4"/>
          <p:cNvSpPr txBox="1">
            <a:spLocks noChangeArrowheads="1"/>
          </p:cNvSpPr>
          <p:nvPr/>
        </p:nvSpPr>
        <p:spPr bwMode="auto">
          <a:xfrm>
            <a:off x="1979613" y="1916113"/>
            <a:ext cx="2362200" cy="1155700"/>
          </a:xfrm>
          <a:prstGeom prst="rect">
            <a:avLst/>
          </a:prstGeom>
          <a:gradFill rotWithShape="0">
            <a:gsLst>
              <a:gs pos="0">
                <a:srgbClr val="53B933"/>
              </a:gs>
              <a:gs pos="100000">
                <a:srgbClr val="377B22"/>
              </a:gs>
            </a:gsLst>
            <a:lin ang="2700000" scaled="1"/>
          </a:gradFill>
          <a:ln w="9525">
            <a:noFill/>
            <a:miter lim="800000"/>
            <a:headEnd/>
            <a:tailEnd/>
          </a:ln>
          <a:effectLst>
            <a:prstShdw prst="shdw17" dist="17961" dir="2700000">
              <a:srgbClr val="326F1F">
                <a:alpha val="74997"/>
              </a:srgbClr>
            </a:prstShdw>
          </a:effectLst>
        </p:spPr>
        <p:txBody>
          <a:bodyPr wrap="none" anchor="ctr" anchorCtr="1"/>
          <a:lstStyle/>
          <a:p>
            <a:pPr eaLnBrk="0" hangingPunct="0"/>
            <a:r>
              <a:rPr lang="tr-TR" sz="2400">
                <a:ea typeface="Gulim" pitchFamily="34" charset="-127"/>
              </a:rPr>
              <a:t>Anlama</a:t>
            </a:r>
            <a:endParaRPr lang="de-DE" sz="2400">
              <a:ea typeface="Gulim" pitchFamily="34" charset="-127"/>
            </a:endParaRPr>
          </a:p>
        </p:txBody>
      </p:sp>
      <p:sp>
        <p:nvSpPr>
          <p:cNvPr id="19461" name="Text Box 5"/>
          <p:cNvSpPr txBox="1">
            <a:spLocks noChangeArrowheads="1"/>
          </p:cNvSpPr>
          <p:nvPr/>
        </p:nvSpPr>
        <p:spPr bwMode="auto">
          <a:xfrm>
            <a:off x="3348038" y="2708275"/>
            <a:ext cx="2438400" cy="1079500"/>
          </a:xfrm>
          <a:prstGeom prst="rect">
            <a:avLst/>
          </a:prstGeom>
          <a:gradFill rotWithShape="0">
            <a:gsLst>
              <a:gs pos="0">
                <a:srgbClr val="EBEE70"/>
              </a:gs>
              <a:gs pos="100000">
                <a:srgbClr val="D6D966"/>
              </a:gs>
            </a:gsLst>
            <a:lin ang="2700000" scaled="1"/>
          </a:gradFill>
          <a:ln w="9525">
            <a:noFill/>
            <a:miter lim="800000"/>
            <a:headEnd/>
            <a:tailEnd/>
          </a:ln>
          <a:effectLst>
            <a:prstShdw prst="shdw17" dist="17961" dir="2700000">
              <a:srgbClr val="8D8F43">
                <a:alpha val="74997"/>
              </a:srgbClr>
            </a:prstShdw>
          </a:effectLst>
        </p:spPr>
        <p:txBody>
          <a:bodyPr wrap="none" anchor="ctr" anchorCtr="1"/>
          <a:lstStyle/>
          <a:p>
            <a:pPr eaLnBrk="0" hangingPunct="0"/>
            <a:r>
              <a:rPr lang="tr-TR" sz="2400">
                <a:solidFill>
                  <a:srgbClr val="010000"/>
                </a:solidFill>
                <a:ea typeface="Gulim" pitchFamily="34" charset="-127"/>
              </a:rPr>
              <a:t>H</a:t>
            </a:r>
            <a:r>
              <a:rPr lang="en-GB" sz="2400">
                <a:solidFill>
                  <a:srgbClr val="010000"/>
                </a:solidFill>
                <a:ea typeface="Gulim" pitchFamily="34" charset="-127"/>
              </a:rPr>
              <a:t>e</a:t>
            </a:r>
            <a:r>
              <a:rPr lang="tr-TR" sz="2400">
                <a:solidFill>
                  <a:srgbClr val="010000"/>
                </a:solidFill>
                <a:ea typeface="Gulim" pitchFamily="34" charset="-127"/>
              </a:rPr>
              <a:t>defe Yönelik</a:t>
            </a:r>
            <a:endParaRPr lang="en-GB" sz="2400">
              <a:solidFill>
                <a:srgbClr val="010000"/>
              </a:solidFill>
              <a:ea typeface="Gulim" pitchFamily="34" charset="-127"/>
            </a:endParaRPr>
          </a:p>
          <a:p>
            <a:pPr eaLnBrk="0" hangingPunct="0"/>
            <a:r>
              <a:rPr lang="en-GB" sz="2400">
                <a:solidFill>
                  <a:srgbClr val="010000"/>
                </a:solidFill>
                <a:ea typeface="Gulim" pitchFamily="34" charset="-127"/>
              </a:rPr>
              <a:t> </a:t>
            </a:r>
            <a:r>
              <a:rPr lang="tr-TR" sz="2400">
                <a:solidFill>
                  <a:srgbClr val="010000"/>
                </a:solidFill>
                <a:ea typeface="Gulim" pitchFamily="34" charset="-127"/>
              </a:rPr>
              <a:t>     Tekrar</a:t>
            </a:r>
            <a:endParaRPr lang="de-DE" sz="2400">
              <a:solidFill>
                <a:srgbClr val="010000"/>
              </a:solidFill>
              <a:ea typeface="Gulim" pitchFamily="34" charset="-127"/>
            </a:endParaRPr>
          </a:p>
        </p:txBody>
      </p:sp>
      <p:sp>
        <p:nvSpPr>
          <p:cNvPr id="19462" name="Text Box 6"/>
          <p:cNvSpPr txBox="1">
            <a:spLocks noChangeArrowheads="1"/>
          </p:cNvSpPr>
          <p:nvPr/>
        </p:nvSpPr>
        <p:spPr bwMode="auto">
          <a:xfrm>
            <a:off x="4572000" y="3644900"/>
            <a:ext cx="2260600" cy="1066800"/>
          </a:xfrm>
          <a:prstGeom prst="rect">
            <a:avLst/>
          </a:prstGeom>
          <a:gradFill rotWithShape="0">
            <a:gsLst>
              <a:gs pos="0">
                <a:srgbClr val="FF3300"/>
              </a:gs>
              <a:gs pos="100000">
                <a:srgbClr val="C92800"/>
              </a:gs>
            </a:gsLst>
            <a:lin ang="2700000" scaled="1"/>
          </a:gradFill>
          <a:ln w="9525">
            <a:noFill/>
            <a:miter lim="800000"/>
            <a:headEnd/>
            <a:tailEnd/>
          </a:ln>
          <a:effectLst>
            <a:prstShdw prst="shdw17" dist="17961" dir="2700000">
              <a:srgbClr val="991F00">
                <a:alpha val="74997"/>
              </a:srgbClr>
            </a:prstShdw>
          </a:effectLst>
        </p:spPr>
        <p:txBody>
          <a:bodyPr wrap="none" anchor="ctr" anchorCtr="1"/>
          <a:lstStyle/>
          <a:p>
            <a:pPr eaLnBrk="0" hangingPunct="0"/>
            <a:r>
              <a:rPr lang="tr-TR" sz="2400">
                <a:ea typeface="Gulim" pitchFamily="34" charset="-127"/>
              </a:rPr>
              <a:t>Yeniden </a:t>
            </a:r>
          </a:p>
          <a:p>
            <a:pPr eaLnBrk="0" hangingPunct="0"/>
            <a:r>
              <a:rPr lang="tr-TR" sz="2400">
                <a:ea typeface="Gulim" pitchFamily="34" charset="-127"/>
              </a:rPr>
              <a:t>İnceleme</a:t>
            </a:r>
            <a:endParaRPr lang="de-DE" sz="2400">
              <a:ea typeface="Gulim" pitchFamily="34" charset="-127"/>
            </a:endParaRPr>
          </a:p>
        </p:txBody>
      </p:sp>
      <p:sp>
        <p:nvSpPr>
          <p:cNvPr id="19463" name="Text Box 7"/>
          <p:cNvSpPr txBox="1">
            <a:spLocks noChangeArrowheads="1"/>
          </p:cNvSpPr>
          <p:nvPr/>
        </p:nvSpPr>
        <p:spPr bwMode="auto">
          <a:xfrm>
            <a:off x="5867400" y="4581525"/>
            <a:ext cx="2159000" cy="1079500"/>
          </a:xfrm>
          <a:prstGeom prst="rect">
            <a:avLst/>
          </a:prstGeom>
          <a:solidFill>
            <a:srgbClr val="FF0000"/>
          </a:solidFill>
          <a:ln w="9525">
            <a:noFill/>
            <a:miter lim="800000"/>
            <a:headEnd/>
            <a:tailEnd/>
          </a:ln>
          <a:effectLst>
            <a:prstShdw prst="shdw17" dist="17961" dir="2700000">
              <a:srgbClr val="990000">
                <a:alpha val="74997"/>
              </a:srgbClr>
            </a:prstShdw>
          </a:effectLst>
        </p:spPr>
        <p:txBody>
          <a:bodyPr wrap="none" anchor="ctr" anchorCtr="1"/>
          <a:lstStyle/>
          <a:p>
            <a:pPr algn="ctr" eaLnBrk="0" hangingPunct="0"/>
            <a:r>
              <a:rPr lang="tr-TR" sz="2400">
                <a:ea typeface="Gulim" pitchFamily="34" charset="-127"/>
              </a:rPr>
              <a:t>Yerleştirici</a:t>
            </a:r>
            <a:r>
              <a:rPr lang="de-DE" sz="2400">
                <a:ea typeface="Gulim" pitchFamily="34" charset="-127"/>
              </a:rPr>
              <a:t/>
            </a:r>
            <a:br>
              <a:rPr lang="de-DE" sz="2400">
                <a:ea typeface="Gulim" pitchFamily="34" charset="-127"/>
              </a:rPr>
            </a:br>
            <a:r>
              <a:rPr lang="tr-TR" sz="2400">
                <a:ea typeface="Gulim" pitchFamily="34" charset="-127"/>
              </a:rPr>
              <a:t>Tekrar</a:t>
            </a:r>
            <a:endParaRPr lang="de-DE" sz="2400">
              <a:ea typeface="Gulim" pitchFamily="34" charset="-127"/>
            </a:endParaRPr>
          </a:p>
        </p:txBody>
      </p:sp>
      <p:sp>
        <p:nvSpPr>
          <p:cNvPr id="19464" name="Line 8"/>
          <p:cNvSpPr>
            <a:spLocks noChangeShapeType="1"/>
          </p:cNvSpPr>
          <p:nvPr/>
        </p:nvSpPr>
        <p:spPr bwMode="auto">
          <a:xfrm>
            <a:off x="838200" y="5791200"/>
            <a:ext cx="3352800" cy="0"/>
          </a:xfrm>
          <a:prstGeom prst="line">
            <a:avLst/>
          </a:prstGeom>
          <a:noFill/>
          <a:ln w="76200">
            <a:solidFill>
              <a:schemeClr val="folHlink"/>
            </a:solidFill>
            <a:round/>
            <a:headEnd/>
            <a:tailEnd type="triangle" w="med" len="med"/>
          </a:ln>
        </p:spPr>
        <p:txBody>
          <a:bodyPr/>
          <a:lstStyle/>
          <a:p>
            <a:endParaRPr lang="tr-TR"/>
          </a:p>
        </p:txBody>
      </p:sp>
      <p:sp>
        <p:nvSpPr>
          <p:cNvPr id="19465" name="Line 9"/>
          <p:cNvSpPr>
            <a:spLocks noChangeShapeType="1"/>
          </p:cNvSpPr>
          <p:nvPr/>
        </p:nvSpPr>
        <p:spPr bwMode="auto">
          <a:xfrm>
            <a:off x="4267200" y="5791200"/>
            <a:ext cx="3733800" cy="0"/>
          </a:xfrm>
          <a:prstGeom prst="line">
            <a:avLst/>
          </a:prstGeom>
          <a:noFill/>
          <a:ln w="76200">
            <a:solidFill>
              <a:srgbClr val="FF3300"/>
            </a:solidFill>
            <a:round/>
            <a:headEnd/>
            <a:tailEnd type="triangle" w="med" len="med"/>
          </a:ln>
        </p:spPr>
        <p:txBody>
          <a:bodyPr/>
          <a:lstStyle/>
          <a:p>
            <a:endParaRPr lang="tr-T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blinds(horizontal)">
                                      <p:cBhvr>
                                        <p:cTn id="17" dur="500"/>
                                        <p:tgtEl>
                                          <p:spTgt spid="19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blinds(horizontal)">
                                      <p:cBhvr>
                                        <p:cTn id="22" dur="500"/>
                                        <p:tgtEl>
                                          <p:spTgt spid="194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blinds(horizontal)">
                                      <p:cBhvr>
                                        <p:cTn id="27" dur="500"/>
                                        <p:tgtEl>
                                          <p:spTgt spid="19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9464"/>
                                        </p:tgtEl>
                                        <p:attrNameLst>
                                          <p:attrName>style.visibility</p:attrName>
                                        </p:attrNameLst>
                                      </p:cBhvr>
                                      <p:to>
                                        <p:strVal val="visible"/>
                                      </p:to>
                                    </p:set>
                                    <p:anim calcmode="lin" valueType="num">
                                      <p:cBhvr additive="base">
                                        <p:cTn id="32" dur="500" fill="hold"/>
                                        <p:tgtEl>
                                          <p:spTgt spid="19464"/>
                                        </p:tgtEl>
                                        <p:attrNameLst>
                                          <p:attrName>ppt_x</p:attrName>
                                        </p:attrNameLst>
                                      </p:cBhvr>
                                      <p:tavLst>
                                        <p:tav tm="0">
                                          <p:val>
                                            <p:strVal val="0-#ppt_w/2"/>
                                          </p:val>
                                        </p:tav>
                                        <p:tav tm="100000">
                                          <p:val>
                                            <p:strVal val="#ppt_x"/>
                                          </p:val>
                                        </p:tav>
                                      </p:tavLst>
                                    </p:anim>
                                    <p:anim calcmode="lin" valueType="num">
                                      <p:cBhvr additive="base">
                                        <p:cTn id="33"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9465"/>
                                        </p:tgtEl>
                                        <p:attrNameLst>
                                          <p:attrName>style.visibility</p:attrName>
                                        </p:attrNameLst>
                                      </p:cBhvr>
                                      <p:to>
                                        <p:strVal val="visible"/>
                                      </p:to>
                                    </p:set>
                                    <p:animEffect transition="in" filter="slide(fromLeft)">
                                      <p:cBhvr>
                                        <p:cTn id="38"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60" grpId="0" animBg="1" autoUpdateAnimBg="0"/>
      <p:bldP spid="19461" grpId="0" animBg="1" autoUpdateAnimBg="0"/>
      <p:bldP spid="19462" grpId="0" animBg="1" autoUpdateAnimBg="0"/>
      <p:bldP spid="19463" grpId="0" animBg="1" autoUpdateAnimBg="0"/>
      <p:bldP spid="19464" grpId="0" animBg="1"/>
      <p:bldP spid="1946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body" idx="1"/>
          </p:nvPr>
        </p:nvSpPr>
        <p:spPr>
          <a:xfrm>
            <a:off x="395288" y="2492375"/>
            <a:ext cx="8229600" cy="935038"/>
          </a:xfrm>
        </p:spPr>
        <p:txBody>
          <a:bodyPr/>
          <a:lstStyle/>
          <a:p>
            <a:pPr algn="ctr" eaLnBrk="1" hangingPunct="1">
              <a:buFontTx/>
              <a:buNone/>
            </a:pPr>
            <a:r>
              <a:rPr lang="tr-TR" sz="4400" b="1" smtClean="0">
                <a:solidFill>
                  <a:srgbClr val="FFFFFF"/>
                </a:solidFill>
                <a:ea typeface="ＭＳ Ｐゴシック" pitchFamily="34" charset="-128"/>
              </a:rPr>
              <a:t>Teşekkürler!</a:t>
            </a:r>
          </a:p>
        </p:txBody>
      </p:sp>
      <p:sp>
        <p:nvSpPr>
          <p:cNvPr id="8197" name="Rectangle 5"/>
          <p:cNvSpPr>
            <a:spLocks noChangeArrowheads="1"/>
          </p:cNvSpPr>
          <p:nvPr/>
        </p:nvSpPr>
        <p:spPr bwMode="auto">
          <a:xfrm>
            <a:off x="3779838" y="4292600"/>
            <a:ext cx="2089150" cy="369888"/>
          </a:xfrm>
          <a:prstGeom prst="rect">
            <a:avLst/>
          </a:prstGeom>
          <a:noFill/>
          <a:ln w="9525">
            <a:noFill/>
            <a:miter lim="800000"/>
            <a:headEnd/>
            <a:tailEnd/>
          </a:ln>
        </p:spPr>
        <p:txBody>
          <a:bodyPr anchor="ctr">
            <a:spAutoFit/>
          </a:bodyPr>
          <a:lstStyle/>
          <a:p>
            <a:r>
              <a:rPr lang="tr-TR" dirty="0" err="1">
                <a:solidFill>
                  <a:srgbClr val="FFFFFF"/>
                </a:solidFill>
              </a:rPr>
              <a:t>DynEd</a:t>
            </a:r>
            <a:r>
              <a:rPr lang="tr-TR" dirty="0">
                <a:solidFill>
                  <a:srgbClr val="FFFFFF"/>
                </a:solidFill>
              </a:rPr>
              <a:t> </a:t>
            </a:r>
            <a:r>
              <a:rPr lang="tr-TR" dirty="0" err="1">
                <a:solidFill>
                  <a:srgbClr val="FFFFFF"/>
                </a:solidFill>
              </a:rPr>
              <a:t>Turkey</a:t>
            </a:r>
            <a:r>
              <a:rPr lang="tr-TR" dirty="0">
                <a:solidFill>
                  <a:srgbClr val="FFFFFF"/>
                </a:solidFill>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4"/>
          <p:cNvSpPr txBox="1">
            <a:spLocks noChangeArrowheads="1"/>
          </p:cNvSpPr>
          <p:nvPr/>
        </p:nvSpPr>
        <p:spPr bwMode="auto">
          <a:xfrm>
            <a:off x="1066800" y="152400"/>
            <a:ext cx="5105400" cy="523875"/>
          </a:xfrm>
          <a:prstGeom prst="rect">
            <a:avLst/>
          </a:prstGeom>
          <a:noFill/>
          <a:ln w="9525">
            <a:noFill/>
            <a:miter lim="800000"/>
            <a:headEnd/>
            <a:tailEnd/>
          </a:ln>
        </p:spPr>
        <p:txBody>
          <a:bodyPr>
            <a:spAutoFit/>
          </a:bodyPr>
          <a:lstStyle/>
          <a:p>
            <a:r>
              <a:rPr lang="en-US" sz="2800" b="1">
                <a:solidFill>
                  <a:srgbClr val="7F7F7F"/>
                </a:solidFill>
              </a:rPr>
              <a:t>DynEd mobile ecosystem</a:t>
            </a:r>
          </a:p>
        </p:txBody>
      </p:sp>
      <p:pic>
        <p:nvPicPr>
          <p:cNvPr id="43010" name="Picture 2" descr="Screenshot 2014-05-27 11.03.54.png"/>
          <p:cNvPicPr>
            <a:picLocks noChangeAspect="1"/>
          </p:cNvPicPr>
          <p:nvPr/>
        </p:nvPicPr>
        <p:blipFill>
          <a:blip r:embed="rId3"/>
          <a:srcRect/>
          <a:stretch>
            <a:fillRect/>
          </a:stretch>
        </p:blipFill>
        <p:spPr bwMode="auto">
          <a:xfrm>
            <a:off x="1295400" y="838200"/>
            <a:ext cx="4502150" cy="4900613"/>
          </a:xfrm>
          <a:prstGeom prst="rect">
            <a:avLst/>
          </a:prstGeom>
          <a:noFill/>
          <a:ln w="9525">
            <a:noFill/>
            <a:miter lim="800000"/>
            <a:headEnd/>
            <a:tailEnd/>
          </a:ln>
        </p:spPr>
      </p:pic>
      <p:sp>
        <p:nvSpPr>
          <p:cNvPr id="4" name="Rounded Rectangle 3"/>
          <p:cNvSpPr/>
          <p:nvPr/>
        </p:nvSpPr>
        <p:spPr>
          <a:xfrm>
            <a:off x="5410200" y="4953000"/>
            <a:ext cx="2247900" cy="398463"/>
          </a:xfrm>
          <a:prstGeom prst="roundRect">
            <a:avLst/>
          </a:prstGeom>
          <a:solidFill>
            <a:schemeClr val="accent1">
              <a:alpha val="78000"/>
            </a:schemeClr>
          </a:solidFill>
          <a:ln w="31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DynEd Plus</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4"/>
          <p:cNvSpPr txBox="1">
            <a:spLocks noChangeArrowheads="1"/>
          </p:cNvSpPr>
          <p:nvPr/>
        </p:nvSpPr>
        <p:spPr bwMode="auto">
          <a:xfrm>
            <a:off x="1143000" y="152400"/>
            <a:ext cx="3486150" cy="523875"/>
          </a:xfrm>
          <a:prstGeom prst="rect">
            <a:avLst/>
          </a:prstGeom>
          <a:noFill/>
          <a:ln w="9525">
            <a:noFill/>
            <a:miter lim="800000"/>
            <a:headEnd/>
            <a:tailEnd/>
          </a:ln>
        </p:spPr>
        <p:txBody>
          <a:bodyPr>
            <a:spAutoFit/>
          </a:bodyPr>
          <a:lstStyle/>
          <a:p>
            <a:r>
              <a:rPr lang="en-US" sz="2800" b="1">
                <a:solidFill>
                  <a:srgbClr val="7F7F7F"/>
                </a:solidFill>
              </a:rPr>
              <a:t>MyDynEd Uygulaması</a:t>
            </a:r>
          </a:p>
        </p:txBody>
      </p:sp>
      <p:sp>
        <p:nvSpPr>
          <p:cNvPr id="45058" name="Rectangle 6"/>
          <p:cNvSpPr>
            <a:spLocks noChangeArrowheads="1"/>
          </p:cNvSpPr>
          <p:nvPr/>
        </p:nvSpPr>
        <p:spPr bwMode="auto">
          <a:xfrm>
            <a:off x="1219200" y="990600"/>
            <a:ext cx="6705600" cy="307975"/>
          </a:xfrm>
          <a:prstGeom prst="rect">
            <a:avLst/>
          </a:prstGeom>
          <a:noFill/>
          <a:ln w="9525">
            <a:noFill/>
            <a:miter lim="800000"/>
            <a:headEnd/>
            <a:tailEnd/>
          </a:ln>
        </p:spPr>
        <p:txBody>
          <a:bodyPr>
            <a:spAutoFit/>
          </a:bodyPr>
          <a:lstStyle/>
          <a:p>
            <a:pPr algn="just"/>
            <a:endParaRPr lang="en-US" sz="1400">
              <a:solidFill>
                <a:srgbClr val="002060"/>
              </a:solidFill>
            </a:endParaRPr>
          </a:p>
        </p:txBody>
      </p:sp>
      <p:pic>
        <p:nvPicPr>
          <p:cNvPr id="45059" name="Picture 7"/>
          <p:cNvPicPr>
            <a:picLocks noChangeAspect="1"/>
          </p:cNvPicPr>
          <p:nvPr/>
        </p:nvPicPr>
        <p:blipFill>
          <a:blip r:embed="rId3"/>
          <a:srcRect/>
          <a:stretch>
            <a:fillRect/>
          </a:stretch>
        </p:blipFill>
        <p:spPr bwMode="auto">
          <a:xfrm>
            <a:off x="1295400" y="1997075"/>
            <a:ext cx="7010400" cy="3679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3d_marbles_ipad_2_wallpaper-other"/>
          <p:cNvPicPr>
            <a:picLocks noChangeAspect="1" noChangeArrowheads="1"/>
          </p:cNvPicPr>
          <p:nvPr/>
        </p:nvPicPr>
        <p:blipFill>
          <a:blip r:embed="rId3"/>
          <a:srcRect l="5331" r="81334"/>
          <a:stretch>
            <a:fillRect/>
          </a:stretch>
        </p:blipFill>
        <p:spPr bwMode="auto">
          <a:xfrm>
            <a:off x="0" y="0"/>
            <a:ext cx="914400" cy="6858000"/>
          </a:xfrm>
          <a:prstGeom prst="rect">
            <a:avLst/>
          </a:prstGeom>
          <a:noFill/>
          <a:ln w="9525">
            <a:noFill/>
            <a:miter lim="800000"/>
            <a:headEnd/>
            <a:tailEnd/>
          </a:ln>
        </p:spPr>
      </p:pic>
      <p:sp>
        <p:nvSpPr>
          <p:cNvPr id="107522" name="TextBox 1"/>
          <p:cNvSpPr txBox="1">
            <a:spLocks noChangeArrowheads="1"/>
          </p:cNvSpPr>
          <p:nvPr/>
        </p:nvSpPr>
        <p:spPr bwMode="auto">
          <a:xfrm>
            <a:off x="914400" y="744538"/>
            <a:ext cx="7620000" cy="800100"/>
          </a:xfrm>
          <a:prstGeom prst="rect">
            <a:avLst/>
          </a:prstGeom>
          <a:noFill/>
          <a:ln w="9525">
            <a:noFill/>
            <a:miter lim="800000"/>
            <a:headEnd/>
            <a:tailEnd/>
          </a:ln>
        </p:spPr>
        <p:txBody>
          <a:bodyPr>
            <a:spAutoFit/>
          </a:bodyPr>
          <a:lstStyle/>
          <a:p>
            <a:pPr algn="ctr" latinLnBrk="1"/>
            <a:r>
              <a:rPr lang="en-US" sz="4600">
                <a:latin typeface="Helvetica" pitchFamily="1" charset="0"/>
              </a:rPr>
              <a:t>Eğitmenin</a:t>
            </a:r>
            <a:r>
              <a:rPr lang="en-US"/>
              <a:t> </a:t>
            </a:r>
            <a:r>
              <a:rPr lang="en-US" sz="4600">
                <a:latin typeface="Helvetica" pitchFamily="1" charset="0"/>
              </a:rPr>
              <a:t>Rolü</a:t>
            </a:r>
          </a:p>
        </p:txBody>
      </p:sp>
      <p:sp>
        <p:nvSpPr>
          <p:cNvPr id="107523" name="TextBox 4"/>
          <p:cNvSpPr txBox="1">
            <a:spLocks noChangeArrowheads="1"/>
          </p:cNvSpPr>
          <p:nvPr/>
        </p:nvSpPr>
        <p:spPr bwMode="auto">
          <a:xfrm>
            <a:off x="1905000" y="1905000"/>
            <a:ext cx="6629400" cy="5262563"/>
          </a:xfrm>
          <a:prstGeom prst="rect">
            <a:avLst/>
          </a:prstGeom>
          <a:noFill/>
          <a:ln w="9525">
            <a:noFill/>
            <a:miter lim="800000"/>
            <a:headEnd/>
            <a:tailEnd/>
          </a:ln>
        </p:spPr>
        <p:txBody>
          <a:bodyPr>
            <a:spAutoFit/>
          </a:bodyPr>
          <a:lstStyle/>
          <a:p>
            <a:pPr marL="342900" indent="-342900" latinLnBrk="1">
              <a:buFont typeface="Wingdings" pitchFamily="2" charset="2"/>
              <a:buChar char="ü"/>
            </a:pPr>
            <a:r>
              <a:rPr lang="en-US">
                <a:latin typeface="Helvetica" pitchFamily="1" charset="0"/>
              </a:rPr>
              <a:t>Öğrencilerin Çalışmalarının İzlenmesi</a:t>
            </a:r>
          </a:p>
          <a:p>
            <a:pPr marL="342900" indent="-342900" latinLnBrk="1"/>
            <a:endParaRPr lang="en-US">
              <a:latin typeface="Helvetica" pitchFamily="1" charset="0"/>
            </a:endParaRPr>
          </a:p>
          <a:p>
            <a:pPr marL="342900" indent="-342900" latinLnBrk="1">
              <a:buFont typeface="Wingdings" pitchFamily="2" charset="2"/>
              <a:buChar char="ü"/>
            </a:pPr>
            <a:r>
              <a:rPr lang="en-US">
                <a:latin typeface="Helvetica" pitchFamily="1" charset="0"/>
              </a:rPr>
              <a:t>Öğrencilerin Çalışmalarının Yönetilmesi</a:t>
            </a:r>
          </a:p>
          <a:p>
            <a:pPr marL="342900" indent="-342900" latinLnBrk="1">
              <a:buFont typeface="Wingdings" pitchFamily="2" charset="2"/>
              <a:buChar char="ü"/>
            </a:pPr>
            <a:endParaRPr lang="en-US">
              <a:latin typeface="Helvetica" pitchFamily="1" charset="0"/>
            </a:endParaRPr>
          </a:p>
          <a:p>
            <a:pPr marL="342900" indent="-342900" latinLnBrk="1">
              <a:buFont typeface="Wingdings" pitchFamily="2" charset="2"/>
              <a:buChar char="ü"/>
            </a:pPr>
            <a:r>
              <a:rPr lang="en-US">
                <a:latin typeface="Helvetica" pitchFamily="1" charset="0"/>
              </a:rPr>
              <a:t>Öğrencilerin Çalışmalarının Yönlendirilmesi</a:t>
            </a:r>
          </a:p>
          <a:p>
            <a:pPr marL="342900" indent="-342900" latinLnBrk="1">
              <a:buFont typeface="Wingdings" pitchFamily="2" charset="2"/>
              <a:buChar char="ü"/>
            </a:pPr>
            <a:endParaRPr lang="en-US">
              <a:latin typeface="Helvetica" pitchFamily="1" charset="0"/>
            </a:endParaRPr>
          </a:p>
          <a:p>
            <a:pPr marL="342900" indent="-342900" latinLnBrk="1">
              <a:buFont typeface="Wingdings" pitchFamily="2" charset="2"/>
              <a:buChar char="ü"/>
            </a:pPr>
            <a:r>
              <a:rPr lang="en-US">
                <a:latin typeface="Helvetica" pitchFamily="1" charset="0"/>
              </a:rPr>
              <a:t>Sınıf Ortamında Uygulama </a:t>
            </a:r>
          </a:p>
          <a:p>
            <a:pPr marL="342900" indent="-342900" latinLnBrk="1"/>
            <a:r>
              <a:rPr lang="en-US">
                <a:latin typeface="Helvetica" pitchFamily="1" charset="0"/>
              </a:rPr>
              <a:t>    </a:t>
            </a:r>
            <a:r>
              <a:rPr lang="en-US" b="1">
                <a:latin typeface="Helvetica" pitchFamily="1" charset="0"/>
              </a:rPr>
              <a:t>  . </a:t>
            </a:r>
            <a:r>
              <a:rPr lang="en-US">
                <a:latin typeface="Helvetica" pitchFamily="1" charset="0"/>
              </a:rPr>
              <a:t>Haftada iki saat  </a:t>
            </a:r>
          </a:p>
          <a:p>
            <a:pPr marL="342900" indent="-342900" latinLnBrk="1"/>
            <a:r>
              <a:rPr lang="en-US" b="1">
                <a:latin typeface="Helvetica" pitchFamily="1" charset="0"/>
              </a:rPr>
              <a:t>      . </a:t>
            </a:r>
            <a:r>
              <a:rPr lang="en-US">
                <a:latin typeface="Helvetica" pitchFamily="1" charset="0"/>
              </a:rPr>
              <a:t>Çalışma Yöntemleri &amp; Motivasyon</a:t>
            </a:r>
          </a:p>
          <a:p>
            <a:pPr marL="342900" indent="-342900" latinLnBrk="1"/>
            <a:r>
              <a:rPr lang="en-US" b="1">
                <a:latin typeface="Helvetica" pitchFamily="1" charset="0"/>
              </a:rPr>
              <a:t>      . </a:t>
            </a:r>
            <a:r>
              <a:rPr lang="en-US">
                <a:latin typeface="Helvetica" pitchFamily="1" charset="0"/>
              </a:rPr>
              <a:t>Çalışma Verimi Arttırma Yöntemleri</a:t>
            </a:r>
          </a:p>
          <a:p>
            <a:pPr marL="342900" indent="-342900" latinLnBrk="1"/>
            <a:r>
              <a:rPr lang="en-US">
                <a:latin typeface="Helvetica" pitchFamily="1" charset="0"/>
              </a:rPr>
              <a:t>      . Sunum, Dialog ve Uygulama</a:t>
            </a:r>
          </a:p>
          <a:p>
            <a:pPr marL="342900" indent="-342900" latinLnBrk="1"/>
            <a:r>
              <a:rPr lang="en-US">
                <a:latin typeface="Helvetica" pitchFamily="1" charset="0"/>
              </a:rPr>
              <a:t>      . Yazılı Sınavlar    </a:t>
            </a:r>
          </a:p>
          <a:p>
            <a:pPr marL="342900" indent="-342900" latinLnBrk="1"/>
            <a:r>
              <a:rPr lang="en-US">
                <a:latin typeface="Helvetica" pitchFamily="1" charset="0"/>
              </a:rPr>
              <a:t>     </a:t>
            </a:r>
          </a:p>
          <a:p>
            <a:pPr marL="342900" indent="-342900" algn="ctr" latinLnBrk="1"/>
            <a:endParaRPr lang="en-US"/>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1052736"/>
            <a:ext cx="7772400" cy="1470025"/>
          </a:xfrm>
          <a:solidFill>
            <a:schemeClr val="accent2">
              <a:lumMod val="75000"/>
            </a:schemeClr>
          </a:solidFill>
        </p:spPr>
        <p:txBody>
          <a:bodyPr/>
          <a:lstStyle/>
          <a:p>
            <a:r>
              <a:rPr lang="tr-TR" dirty="0" smtClean="0"/>
              <a:t>Akıllı bir  sistemdir </a:t>
            </a:r>
            <a:endParaRPr lang="tr-TR" dirty="0"/>
          </a:p>
        </p:txBody>
      </p:sp>
      <p:sp>
        <p:nvSpPr>
          <p:cNvPr id="3" name="2 Alt Başlık"/>
          <p:cNvSpPr>
            <a:spLocks noGrp="1"/>
          </p:cNvSpPr>
          <p:nvPr>
            <p:ph type="subTitle" idx="1"/>
          </p:nvPr>
        </p:nvSpPr>
        <p:spPr>
          <a:xfrm>
            <a:off x="323528" y="3886200"/>
            <a:ext cx="7448872" cy="1752600"/>
          </a:xfrm>
        </p:spPr>
        <p:txBody>
          <a:bodyPr/>
          <a:lstStyle/>
          <a:p>
            <a:r>
              <a:rPr lang="en-US" dirty="0" smtClean="0"/>
              <a:t>Dyned  en </a:t>
            </a:r>
            <a:r>
              <a:rPr lang="en-US" dirty="0" err="1" smtClean="0"/>
              <a:t>akıllı</a:t>
            </a:r>
            <a:r>
              <a:rPr lang="en-US" dirty="0" smtClean="0"/>
              <a:t> </a:t>
            </a:r>
            <a:r>
              <a:rPr lang="en-US" dirty="0" err="1" smtClean="0"/>
              <a:t>sisytemle</a:t>
            </a:r>
            <a:r>
              <a:rPr lang="en-US" dirty="0" smtClean="0"/>
              <a:t>  </a:t>
            </a:r>
            <a:r>
              <a:rPr lang="en-US" dirty="0" err="1" smtClean="0"/>
              <a:t>dil</a:t>
            </a:r>
            <a:r>
              <a:rPr lang="en-US" dirty="0" smtClean="0"/>
              <a:t>   </a:t>
            </a:r>
            <a:r>
              <a:rPr lang="en-US" dirty="0" err="1" smtClean="0"/>
              <a:t>öğrenme</a:t>
            </a:r>
            <a:r>
              <a:rPr lang="en-US" dirty="0" smtClean="0"/>
              <a:t> </a:t>
            </a:r>
            <a:r>
              <a:rPr lang="tr-TR" dirty="0" smtClean="0"/>
              <a:t> </a:t>
            </a:r>
            <a:r>
              <a:rPr lang="en-US" dirty="0" err="1" smtClean="0"/>
              <a:t>modelidir</a:t>
            </a:r>
            <a:r>
              <a:rPr lang="tr-TR" dirty="0" smtClean="0"/>
              <a:t>.Her gün gelişimi sağlanmaktadır.</a:t>
            </a:r>
            <a:endParaRPr lang="tr-TR" dirty="0"/>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43000" y="2348880"/>
            <a:ext cx="9001000" cy="369332"/>
          </a:xfrm>
          <a:prstGeom prst="rect">
            <a:avLst/>
          </a:prstGeom>
          <a:solidFill>
            <a:schemeClr val="accent2"/>
          </a:solidFill>
        </p:spPr>
        <p:txBody>
          <a:bodyPr wrap="square" rtlCol="0">
            <a:spAutoFit/>
          </a:bodyPr>
          <a:lstStyle/>
          <a:p>
            <a:r>
              <a:rPr lang="tr-TR" dirty="0" smtClean="0"/>
              <a:t>İLÇE  KORDİNETÖRLERİ  NELERİ NE  YAPACAK?</a:t>
            </a:r>
            <a:endParaRPr lang="tr-TR" dirty="0"/>
          </a:p>
        </p:txBody>
      </p:sp>
      <p:sp>
        <p:nvSpPr>
          <p:cNvPr id="3" name="2 Metin kutusu"/>
          <p:cNvSpPr txBox="1"/>
          <p:nvPr/>
        </p:nvSpPr>
        <p:spPr>
          <a:xfrm>
            <a:off x="143000" y="3212976"/>
            <a:ext cx="9001000" cy="369332"/>
          </a:xfrm>
          <a:prstGeom prst="rect">
            <a:avLst/>
          </a:prstGeom>
          <a:solidFill>
            <a:schemeClr val="accent2"/>
          </a:solidFill>
        </p:spPr>
        <p:txBody>
          <a:bodyPr wrap="square" rtlCol="0">
            <a:spAutoFit/>
          </a:bodyPr>
          <a:lstStyle/>
          <a:p>
            <a:r>
              <a:rPr lang="tr-TR" dirty="0" smtClean="0"/>
              <a:t>İLÇE  KORDİNETÖR YARDIMCILARI  NELER  YAPACAK?</a:t>
            </a:r>
            <a:endParaRPr lang="tr-TR" dirty="0"/>
          </a:p>
        </p:txBody>
      </p:sp>
      <p:sp>
        <p:nvSpPr>
          <p:cNvPr id="4" name="3 Metin kutusu"/>
          <p:cNvSpPr txBox="1"/>
          <p:nvPr/>
        </p:nvSpPr>
        <p:spPr>
          <a:xfrm>
            <a:off x="143000" y="4149080"/>
            <a:ext cx="9001000" cy="369332"/>
          </a:xfrm>
          <a:prstGeom prst="rect">
            <a:avLst/>
          </a:prstGeom>
          <a:solidFill>
            <a:schemeClr val="accent2"/>
          </a:solidFill>
        </p:spPr>
        <p:txBody>
          <a:bodyPr wrap="square" rtlCol="0">
            <a:spAutoFit/>
          </a:bodyPr>
          <a:lstStyle/>
          <a:p>
            <a:r>
              <a:rPr lang="tr-TR" dirty="0" smtClean="0"/>
              <a:t>OKUL   YÖNETİCİLERİ  NE YAPMALI</a:t>
            </a:r>
            <a:endParaRPr lang="tr-TR" dirty="0"/>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1268760"/>
            <a:ext cx="8964488"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3200" b="1" dirty="0" smtClean="0">
                <a:solidFill>
                  <a:srgbClr val="002060"/>
                </a:solidFill>
              </a:rPr>
              <a:t>ÖNEMLİ HUSUSLAR </a:t>
            </a:r>
            <a:endParaRPr lang="tr-TR" sz="3200" b="1" dirty="0">
              <a:solidFill>
                <a:srgbClr val="002060"/>
              </a:solidFill>
            </a:endParaRPr>
          </a:p>
        </p:txBody>
      </p:sp>
      <p:sp>
        <p:nvSpPr>
          <p:cNvPr id="3" name="2 Metin kutusu"/>
          <p:cNvSpPr txBox="1"/>
          <p:nvPr/>
        </p:nvSpPr>
        <p:spPr>
          <a:xfrm>
            <a:off x="251520" y="1988840"/>
            <a:ext cx="889248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PROBLEMLERİ  İYİ   ETÜTÜETMEK    GEREKİYOR </a:t>
            </a:r>
            <a:endParaRPr lang="tr-TR" b="1" dirty="0"/>
          </a:p>
        </p:txBody>
      </p:sp>
      <p:sp>
        <p:nvSpPr>
          <p:cNvPr id="4" name="3 Metin kutusu"/>
          <p:cNvSpPr txBox="1"/>
          <p:nvPr/>
        </p:nvSpPr>
        <p:spPr>
          <a:xfrm>
            <a:off x="251520" y="2564904"/>
            <a:ext cx="889248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b="1" dirty="0" smtClean="0">
                <a:solidFill>
                  <a:srgbClr val="002060"/>
                </a:solidFill>
              </a:rPr>
              <a:t>ÖĞRENCİLERİSİSTEMDEKİİONLARI   ÖĞRENMLEİDİR</a:t>
            </a:r>
            <a:endParaRPr lang="tr-TR" b="1" dirty="0">
              <a:solidFill>
                <a:srgbClr val="002060"/>
              </a:solidFill>
            </a:endParaRPr>
          </a:p>
        </p:txBody>
      </p:sp>
      <p:sp>
        <p:nvSpPr>
          <p:cNvPr id="5" name="4 Metin kutusu"/>
          <p:cNvSpPr txBox="1"/>
          <p:nvPr/>
        </p:nvSpPr>
        <p:spPr>
          <a:xfrm>
            <a:off x="179512" y="3212976"/>
            <a:ext cx="896448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ÖĞRENCİ  ŞİFLERİ  EBA ÜZERİNDEN  ALINACAKTIR</a:t>
            </a:r>
            <a:endParaRPr lang="tr-TR" b="1" dirty="0"/>
          </a:p>
        </p:txBody>
      </p:sp>
      <p:sp>
        <p:nvSpPr>
          <p:cNvPr id="6" name="5 Metin kutusu"/>
          <p:cNvSpPr txBox="1"/>
          <p:nvPr/>
        </p:nvSpPr>
        <p:spPr>
          <a:xfrm>
            <a:off x="251520" y="3717032"/>
            <a:ext cx="889248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b="1" dirty="0" smtClean="0">
                <a:solidFill>
                  <a:srgbClr val="002060"/>
                </a:solidFill>
              </a:rPr>
              <a:t>4.SINIFLAR  SİSTEME NASIL   GİRİLECEK </a:t>
            </a:r>
            <a:endParaRPr lang="tr-TR" b="1" dirty="0">
              <a:solidFill>
                <a:srgbClr val="002060"/>
              </a:solidFill>
            </a:endParaRPr>
          </a:p>
        </p:txBody>
      </p:sp>
      <p:sp>
        <p:nvSpPr>
          <p:cNvPr id="7" name="6 Metin kutusu"/>
          <p:cNvSpPr txBox="1"/>
          <p:nvPr/>
        </p:nvSpPr>
        <p:spPr>
          <a:xfrm>
            <a:off x="179512" y="4293096"/>
            <a:ext cx="896448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BİRLEŞTİRİLMİŞ   SINIFLARIN    DURUMU </a:t>
            </a:r>
            <a:endParaRPr lang="tr-TR" b="1" dirty="0"/>
          </a:p>
        </p:txBody>
      </p:sp>
      <p:sp>
        <p:nvSpPr>
          <p:cNvPr id="8" name="7 Metin kutusu"/>
          <p:cNvSpPr txBox="1"/>
          <p:nvPr/>
        </p:nvSpPr>
        <p:spPr>
          <a:xfrm>
            <a:off x="179512" y="4869160"/>
            <a:ext cx="8964488"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tr-TR" b="1" dirty="0" smtClean="0">
                <a:solidFill>
                  <a:schemeClr val="bg1"/>
                </a:solidFill>
              </a:rPr>
              <a:t>OKULUN KADROLU ÖĞRETMENİ YOKSA</a:t>
            </a:r>
            <a:endParaRPr lang="tr-TR" b="1" dirty="0">
              <a:solidFill>
                <a:schemeClr val="bg1"/>
              </a:solidFill>
            </a:endParaRPr>
          </a:p>
        </p:txBody>
      </p:sp>
      <p:sp>
        <p:nvSpPr>
          <p:cNvPr id="9" name="8 Metin kutusu"/>
          <p:cNvSpPr txBox="1"/>
          <p:nvPr/>
        </p:nvSpPr>
        <p:spPr>
          <a:xfrm>
            <a:off x="179512" y="5445224"/>
            <a:ext cx="8964488"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solidFill>
                  <a:schemeClr val="bg1"/>
                </a:solidFill>
              </a:rPr>
              <a:t>ÖĞRENCİLERE PLACEMENT TEST KİLİDİNİ AÇAMIYORUM. DÜZENLE BUTONU AKTİF DEĞİLSE</a:t>
            </a:r>
            <a:endParaRPr lang="tr-TR" b="1" dirty="0">
              <a:solidFill>
                <a:schemeClr val="bg1"/>
              </a:solidFill>
            </a:endParaRP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85698" rIns="0" bIns="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Sınıfı seçip sınıftaki öğrencileri güncelle dedikten sonra Records Managerı açıyoruz. Eba daki Kullanıcı adına @meb.edu.tr ekleyerek oturum açma kimliğine yazıyoruz, şifreye de ebadaki şifreyi yazıyoruz. Sınıflar ilk açtığınızda boş görülebilir, 0 öğrenci yazabilir. Sınıfın içine girdiğinizde öğrenciler geliyor. Geldikten sonra yukarıda eğitim yazılımlarından placement testi seçiyoruz. Ctrl A ile bütün öğrencileri seçiyoruz ve general placement testi practice test ve part 1 in kilitlerini açıyoruz. Sonra dosya- öğrenci adlarını dışarı aktarma- tüm öğrenciler deyip kaydediyoruz. Yazma yetkiniz yok diye hata Mesajı alırsanız farklı bir konuma kaydediyorsunuz (C'ye yada D'ye gibi) (Not: tereciye tere satmak gibi oldu, siz zaten bu kısmı bilirsiniz ama başka okuyanlar yararlansın diye yazıyorum kusura bakmayın   </a:t>
            </a:r>
            <a:r>
              <a:rPr kumimoji="0" lang="tr-TR" sz="900" b="0" i="0" u="none" strike="noStrike" cap="none" normalizeH="0" baseline="0" smtClean="0">
                <a:ln>
                  <a:noFill/>
                </a:ln>
                <a:solidFill>
                  <a:schemeClr val="tx1"/>
                </a:solidFill>
                <a:effectLst/>
                <a:latin typeface="Arial" pitchFamily="34" charset="0"/>
                <a:cs typeface="Arial" pitchFamily="34" charset="0"/>
              </a:rPr>
              <a:t> </a:t>
            </a:r>
            <a:r>
              <a:rPr kumimoji="0" lang="tr-TR" sz="1800" b="0" i="0" u="none" strike="noStrike" cap="none" normalizeH="0" baseline="0" smtClean="0">
                <a:ln>
                  <a:noFill/>
                </a:ln>
                <a:solidFill>
                  <a:schemeClr val="tx1"/>
                </a:solidFill>
                <a:effectLst/>
                <a:latin typeface="Arial" pitchFamily="34" charset="0"/>
                <a:cs typeface="Arial" pitchFamily="34" charset="0"/>
              </a:rPr>
              <a:t>) Listeleri kontrol ettiğinizde listelerde Çıkmayan öğrenci varsa Dyned ebaya ilk girişte bizi anasayfaya atıyor hani orada ana sayfada sağ Üstte ismimize tıklıyoruz, öğrenci şifre linki var. Listede adı Çıkmayan öğrencinin tc Sine şifre ata diyoruz. Eba dan sınıf Güncelleme işini tekrar yapıp, yeniden Records managerdan dosya- öğrenci adlarını dışarı aktar- seçili öğrenciler diyoruz( listede adı çıkmayanları seçmemiz gerekiyor önceden). Bu kadar..</a:t>
            </a:r>
          </a:p>
        </p:txBody>
      </p:sp>
      <p:pic>
        <p:nvPicPr>
          <p:cNvPr id="1026" name="Picture 2" descr="http://www.eltplanet.net/images/smilies/smile.png"/>
          <p:cNvPicPr>
            <a:picLocks noChangeAspect="1" noChangeArrowheads="1"/>
          </p:cNvPicPr>
          <p:nvPr/>
        </p:nvPicPr>
        <p:blipFill>
          <a:blip r:embed="rId2"/>
          <a:srcRect/>
          <a:stretch>
            <a:fillRect/>
          </a:stretch>
        </p:blipFill>
        <p:spPr bwMode="auto">
          <a:xfrm>
            <a:off x="4867275" y="42863"/>
            <a:ext cx="152400" cy="152400"/>
          </a:xfrm>
          <a:prstGeom prst="rect">
            <a:avLst/>
          </a:prstGeom>
          <a:noFill/>
        </p:spPr>
      </p:pic>
      <p:sp>
        <p:nvSpPr>
          <p:cNvPr id="4" name="3 Metin kutusu"/>
          <p:cNvSpPr txBox="1"/>
          <p:nvPr/>
        </p:nvSpPr>
        <p:spPr>
          <a:xfrm>
            <a:off x="179512" y="692696"/>
            <a:ext cx="8964488" cy="563231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4000" b="1" dirty="0" smtClean="0">
                <a:solidFill>
                  <a:srgbClr val="002060"/>
                </a:solidFill>
                <a:latin typeface="Times New Roman" pitchFamily="18" charset="0"/>
                <a:cs typeface="Times New Roman" pitchFamily="18" charset="0"/>
              </a:rPr>
              <a:t>SABIRLA   DİNLEDİĞİNİZ İÇİN</a:t>
            </a:r>
            <a:br>
              <a:rPr lang="tr-TR" sz="4000" b="1" dirty="0" smtClean="0">
                <a:solidFill>
                  <a:srgbClr val="002060"/>
                </a:solidFill>
                <a:latin typeface="Times New Roman" pitchFamily="18" charset="0"/>
                <a:cs typeface="Times New Roman" pitchFamily="18" charset="0"/>
              </a:rPr>
            </a:br>
            <a:r>
              <a:rPr lang="tr-TR" sz="4000" b="1" dirty="0" smtClean="0">
                <a:solidFill>
                  <a:srgbClr val="002060"/>
                </a:solidFill>
                <a:latin typeface="Times New Roman" pitchFamily="18" charset="0"/>
                <a:cs typeface="Times New Roman" pitchFamily="18" charset="0"/>
              </a:rPr>
              <a:t/>
            </a:r>
            <a:br>
              <a:rPr lang="tr-TR" sz="4000" b="1" dirty="0" smtClean="0">
                <a:solidFill>
                  <a:srgbClr val="002060"/>
                </a:solidFill>
                <a:latin typeface="Times New Roman" pitchFamily="18" charset="0"/>
                <a:cs typeface="Times New Roman" pitchFamily="18" charset="0"/>
              </a:rPr>
            </a:br>
            <a:r>
              <a:rPr lang="tr-TR" sz="4000" b="1" dirty="0" smtClean="0">
                <a:solidFill>
                  <a:srgbClr val="002060"/>
                </a:solidFill>
                <a:latin typeface="Times New Roman" pitchFamily="18" charset="0"/>
                <a:cs typeface="Times New Roman" pitchFamily="18" charset="0"/>
              </a:rPr>
              <a:t> TEŞEKKÜR EDERİM.</a:t>
            </a:r>
            <a:br>
              <a:rPr lang="tr-TR" sz="4000" b="1" dirty="0" smtClean="0">
                <a:solidFill>
                  <a:srgbClr val="002060"/>
                </a:solidFill>
                <a:latin typeface="Times New Roman" pitchFamily="18" charset="0"/>
                <a:cs typeface="Times New Roman" pitchFamily="18" charset="0"/>
              </a:rPr>
            </a:br>
            <a:endParaRPr lang="tr-TR" sz="4000" b="1" dirty="0" smtClean="0">
              <a:solidFill>
                <a:srgbClr val="002060"/>
              </a:solidFill>
              <a:latin typeface="Times New Roman" pitchFamily="18" charset="0"/>
              <a:cs typeface="Times New Roman" pitchFamily="18" charset="0"/>
            </a:endParaRPr>
          </a:p>
          <a:p>
            <a:pPr algn="ctr"/>
            <a:r>
              <a:rPr lang="tr-TR" sz="4000" b="1" dirty="0" smtClean="0">
                <a:solidFill>
                  <a:srgbClr val="002060"/>
                </a:solidFill>
                <a:latin typeface="Times New Roman" pitchFamily="18" charset="0"/>
                <a:cs typeface="Times New Roman" pitchFamily="18" charset="0"/>
              </a:rPr>
              <a:t>MUSTAFA ÖZTÜRK </a:t>
            </a:r>
          </a:p>
          <a:p>
            <a:pPr algn="ctr"/>
            <a:r>
              <a:rPr lang="tr-TR" sz="4000" b="1" dirty="0" smtClean="0">
                <a:solidFill>
                  <a:srgbClr val="002060"/>
                </a:solidFill>
                <a:latin typeface="Times New Roman" pitchFamily="18" charset="0"/>
                <a:cs typeface="Times New Roman" pitchFamily="18" charset="0"/>
              </a:rPr>
              <a:t>TEMEL  EĞİTİM </a:t>
            </a:r>
          </a:p>
          <a:p>
            <a:pPr algn="ctr"/>
            <a:r>
              <a:rPr lang="tr-TR" sz="4000" b="1" dirty="0" smtClean="0">
                <a:solidFill>
                  <a:srgbClr val="002060"/>
                </a:solidFill>
                <a:latin typeface="Times New Roman" pitchFamily="18" charset="0"/>
                <a:cs typeface="Times New Roman" pitchFamily="18" charset="0"/>
              </a:rPr>
              <a:t> ŞUBE MÜDÜRÜ</a:t>
            </a:r>
          </a:p>
          <a:p>
            <a:pPr algn="ctr"/>
            <a:endParaRPr lang="tr-TR" sz="4000" b="1" dirty="0" smtClean="0">
              <a:solidFill>
                <a:srgbClr val="002060"/>
              </a:solidFill>
              <a:latin typeface="Times New Roman" pitchFamily="18" charset="0"/>
              <a:cs typeface="Times New Roman" pitchFamily="18" charset="0"/>
            </a:endParaRPr>
          </a:p>
          <a:p>
            <a:pPr algn="ctr"/>
            <a:endParaRPr lang="tr-TR" sz="4000" b="1" dirty="0">
              <a:solidFill>
                <a:srgbClr val="002060"/>
              </a:solidFill>
              <a:latin typeface="Times New Roman" pitchFamily="18" charset="0"/>
              <a:cs typeface="Times New Roman" pitchFamily="18"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980728"/>
            <a:ext cx="7772400" cy="1470025"/>
          </a:xfrm>
          <a:solidFill>
            <a:schemeClr val="accent6">
              <a:lumMod val="50000"/>
            </a:schemeClr>
          </a:solidFill>
        </p:spPr>
        <p:txBody>
          <a:bodyPr/>
          <a:lstStyle/>
          <a:p>
            <a:r>
              <a:rPr lang="tr-TR" dirty="0" smtClean="0"/>
              <a:t>Ödüle  doymayan program </a:t>
            </a:r>
            <a:endParaRPr lang="tr-TR" dirty="0"/>
          </a:p>
        </p:txBody>
      </p:sp>
      <p:sp>
        <p:nvSpPr>
          <p:cNvPr id="3" name="2 Alt Başlık"/>
          <p:cNvSpPr>
            <a:spLocks noGrp="1"/>
          </p:cNvSpPr>
          <p:nvPr>
            <p:ph type="subTitle" idx="1"/>
          </p:nvPr>
        </p:nvSpPr>
        <p:spPr>
          <a:xfrm>
            <a:off x="827584" y="2420888"/>
            <a:ext cx="6944816" cy="3217912"/>
          </a:xfrm>
        </p:spPr>
        <p:txBody>
          <a:bodyPr/>
          <a:lstStyle/>
          <a:p>
            <a:r>
              <a:rPr lang="en-US" dirty="0" smtClean="0"/>
              <a:t>En </a:t>
            </a:r>
            <a:r>
              <a:rPr lang="en-US" dirty="0" err="1" smtClean="0"/>
              <a:t>fazla</a:t>
            </a:r>
            <a:r>
              <a:rPr lang="en-US" dirty="0" smtClean="0"/>
              <a:t> </a:t>
            </a:r>
            <a:r>
              <a:rPr lang="en-US" dirty="0" err="1" smtClean="0"/>
              <a:t>ödül</a:t>
            </a:r>
            <a:r>
              <a:rPr lang="en-US" dirty="0" smtClean="0"/>
              <a:t> </a:t>
            </a:r>
            <a:r>
              <a:rPr lang="en-US" dirty="0" err="1" smtClean="0"/>
              <a:t>kazanmış</a:t>
            </a:r>
            <a:r>
              <a:rPr lang="en-US" dirty="0" smtClean="0"/>
              <a:t> </a:t>
            </a:r>
            <a:r>
              <a:rPr lang="en-US" dirty="0" err="1" smtClean="0"/>
              <a:t>olan</a:t>
            </a:r>
            <a:r>
              <a:rPr lang="en-US" dirty="0" smtClean="0"/>
              <a:t> </a:t>
            </a:r>
            <a:r>
              <a:rPr lang="en-US" dirty="0" err="1" smtClean="0"/>
              <a:t>İngilizce</a:t>
            </a:r>
            <a:r>
              <a:rPr lang="en-US" dirty="0" smtClean="0"/>
              <a:t> </a:t>
            </a:r>
            <a:r>
              <a:rPr lang="en-US" dirty="0" err="1" smtClean="0"/>
              <a:t>Dil</a:t>
            </a:r>
            <a:r>
              <a:rPr lang="en-US" dirty="0" smtClean="0"/>
              <a:t> </a:t>
            </a:r>
            <a:r>
              <a:rPr lang="en-US" dirty="0" err="1" smtClean="0"/>
              <a:t>Eğitimi</a:t>
            </a:r>
            <a:r>
              <a:rPr lang="en-US" dirty="0" smtClean="0"/>
              <a:t> </a:t>
            </a:r>
            <a:r>
              <a:rPr lang="en-US" dirty="0" err="1" smtClean="0"/>
              <a:t>Programı</a:t>
            </a:r>
            <a:endParaRPr lang="tr-TR"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980728"/>
            <a:ext cx="7772400" cy="1470025"/>
          </a:xfrm>
          <a:solidFill>
            <a:schemeClr val="tx2">
              <a:lumMod val="10000"/>
            </a:schemeClr>
          </a:solidFill>
        </p:spPr>
        <p:txBody>
          <a:bodyPr/>
          <a:lstStyle/>
          <a:p>
            <a:r>
              <a:rPr lang="tr-TR" dirty="0" smtClean="0"/>
              <a:t>Öğrencilerimizin  duyacakları kelime sayısı </a:t>
            </a:r>
            <a:endParaRPr lang="tr-TR" dirty="0"/>
          </a:p>
        </p:txBody>
      </p:sp>
      <p:sp>
        <p:nvSpPr>
          <p:cNvPr id="3" name="2 Alt Başlık"/>
          <p:cNvSpPr>
            <a:spLocks noGrp="1"/>
          </p:cNvSpPr>
          <p:nvPr>
            <p:ph type="subTitle" idx="1"/>
          </p:nvPr>
        </p:nvSpPr>
        <p:spPr>
          <a:xfrm>
            <a:off x="251520" y="2708920"/>
            <a:ext cx="8892480" cy="2929880"/>
          </a:xfrm>
        </p:spPr>
        <p:txBody>
          <a:bodyPr/>
          <a:lstStyle/>
          <a:p>
            <a:r>
              <a:rPr lang="tr-TR" dirty="0" smtClean="0"/>
              <a:t>Normal bir sınıfta   öğrencinin duyacağı  kelime sayısı  </a:t>
            </a:r>
            <a:r>
              <a:rPr lang="tr-TR" dirty="0" smtClean="0">
                <a:solidFill>
                  <a:srgbClr val="FF0000"/>
                </a:solidFill>
              </a:rPr>
              <a:t>bir iki cümlelik  kelime  gurubu  </a:t>
            </a:r>
            <a:r>
              <a:rPr lang="tr-TR" dirty="0" smtClean="0"/>
              <a:t>ile sınırlı kalırken (15-20 ) Dyned sisteminde  bu  150-200 arasındadır.</a:t>
            </a:r>
            <a:endParaRPr lang="tr-TR"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052736"/>
            <a:ext cx="7772400" cy="1470025"/>
          </a:xfrm>
          <a:solidFill>
            <a:srgbClr val="7030A0"/>
          </a:solidFill>
        </p:spPr>
        <p:txBody>
          <a:bodyPr/>
          <a:lstStyle/>
          <a:p>
            <a:r>
              <a:rPr lang="tr-TR" dirty="0" smtClean="0"/>
              <a:t>İnternet şart mı?</a:t>
            </a:r>
            <a:endParaRPr lang="tr-TR" dirty="0"/>
          </a:p>
        </p:txBody>
      </p:sp>
      <p:sp>
        <p:nvSpPr>
          <p:cNvPr id="3" name="2 Alt Başlık"/>
          <p:cNvSpPr>
            <a:spLocks noGrp="1"/>
          </p:cNvSpPr>
          <p:nvPr>
            <p:ph type="subTitle" idx="1"/>
          </p:nvPr>
        </p:nvSpPr>
        <p:spPr>
          <a:xfrm>
            <a:off x="323528" y="2636912"/>
            <a:ext cx="8208912" cy="2808312"/>
          </a:xfrm>
        </p:spPr>
        <p:txBody>
          <a:bodyPr/>
          <a:lstStyle/>
          <a:p>
            <a:r>
              <a:rPr lang="tr-TR" dirty="0" smtClean="0"/>
              <a:t>Dyned de internet  her gün zorunlu değildir.İnternet  14 günde bir gereklidir.</a:t>
            </a:r>
          </a:p>
          <a:p>
            <a:endParaRPr lang="tr-TR"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980728"/>
            <a:ext cx="7772400" cy="1470025"/>
          </a:xfrm>
          <a:solidFill>
            <a:srgbClr val="7030A0"/>
          </a:solidFill>
        </p:spPr>
        <p:txBody>
          <a:bodyPr/>
          <a:lstStyle/>
          <a:p>
            <a:r>
              <a:rPr lang="tr-TR" dirty="0" smtClean="0"/>
              <a:t>Müfredatla  örtüşmesi  şart mı?</a:t>
            </a:r>
            <a:endParaRPr lang="tr-TR" dirty="0"/>
          </a:p>
        </p:txBody>
      </p:sp>
      <p:sp>
        <p:nvSpPr>
          <p:cNvPr id="3" name="2 Alt Başlık"/>
          <p:cNvSpPr>
            <a:spLocks noGrp="1"/>
          </p:cNvSpPr>
          <p:nvPr>
            <p:ph type="subTitle" idx="1"/>
          </p:nvPr>
        </p:nvSpPr>
        <p:spPr>
          <a:xfrm>
            <a:off x="683568" y="2420888"/>
            <a:ext cx="8460432" cy="3217912"/>
          </a:xfrm>
        </p:spPr>
        <p:txBody>
          <a:bodyPr/>
          <a:lstStyle/>
          <a:p>
            <a:r>
              <a:rPr lang="tr-TR" dirty="0" smtClean="0"/>
              <a:t>Dyned  müfredatla  yüzde yüz örtüşmez   böyle bir   durumda  gerekli değildir.</a:t>
            </a:r>
          </a:p>
          <a:p>
            <a:endParaRPr lang="tr-TR" dirty="0"/>
          </a:p>
        </p:txBody>
      </p:sp>
    </p:spTree>
  </p:cSld>
  <p:clrMapOvr>
    <a:masterClrMapping/>
  </p:clrMapOvr>
  <p:transition spd="slow">
    <p:fade/>
  </p:transition>
</p:sld>
</file>

<file path=ppt/theme/theme1.xml><?xml version="1.0" encoding="utf-8"?>
<a:theme xmlns:a="http://schemas.openxmlformats.org/drawingml/2006/main" name="Varsayılan Tasarı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1122</TotalTime>
  <Words>1973</Words>
  <Application>Microsoft Office PowerPoint</Application>
  <PresentationFormat>Ekran Gösterisi (4:3)</PresentationFormat>
  <Paragraphs>240</Paragraphs>
  <Slides>52</Slides>
  <Notes>9</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Varsayılan Tasarım</vt:lpstr>
      <vt:lpstr>Slayt 1</vt:lpstr>
      <vt:lpstr>Slayt 2</vt:lpstr>
      <vt:lpstr>Slayt 3</vt:lpstr>
      <vt:lpstr>BAKANLIĞIMIZIN BAKIŞI</vt:lpstr>
      <vt:lpstr>Akıllı bir  sistemdir </vt:lpstr>
      <vt:lpstr>Ödüle  doymayan program </vt:lpstr>
      <vt:lpstr>Öğrencilerimizin  duyacakları kelime sayısı </vt:lpstr>
      <vt:lpstr>İnternet şart mı?</vt:lpstr>
      <vt:lpstr>Müfredatla  örtüşmesi  şart mı?</vt:lpstr>
      <vt:lpstr>En etkili  öğrenme yönetime sahiptir</vt:lpstr>
      <vt:lpstr>Sınava en iyi şekilde hazırlar</vt:lpstr>
      <vt:lpstr>Sistemde en çok kalan öğrenciye ödül</vt:lpstr>
      <vt:lpstr>VELİLERE ANLATILMALIDIR</vt:lpstr>
      <vt:lpstr>Öğretmenler Dyned de sadece  gözlemcidir.</vt:lpstr>
      <vt:lpstr>SİSTEMDE ÖĞRENCİN EDEN  PASİF DURUMDA OLUR?</vt:lpstr>
      <vt:lpstr>SEVİYE BELİRLEME TESTLERİNİN ÖNEMİ</vt:lpstr>
      <vt:lpstr>İLÇE  KOORDİNATÖR VE YARDIMCILARI </vt:lpstr>
      <vt:lpstr>Dyned  ezberciliğe  karşıdır</vt:lpstr>
      <vt:lpstr>Şifreler değişir mi   ? Öğrenci şifreleri  okul değişince  değişecek mi?</vt:lpstr>
      <vt:lpstr>Dynet  Öğrencilerin  Dil Antrenman Yeridir</vt:lpstr>
      <vt:lpstr>Dyned de  gereksiz detaylara yer verilmez</vt:lpstr>
      <vt:lpstr>Slayt 22</vt:lpstr>
      <vt:lpstr>Slayt 23</vt:lpstr>
      <vt:lpstr>Slayt 24</vt:lpstr>
      <vt:lpstr>Doğru Çalışma Yöntemleri</vt:lpstr>
      <vt:lpstr>Dil Öğrenmek Nedir ?</vt:lpstr>
      <vt:lpstr>Dil Öğrenmek Bir Beceridir</vt:lpstr>
      <vt:lpstr>Hafıza Nedir ?</vt:lpstr>
      <vt:lpstr>Ses Kaydı/Kaydı Dinlemenin Önemi</vt:lpstr>
      <vt:lpstr>Metin Desteği Kullanmanın Tehlikesi</vt:lpstr>
      <vt:lpstr>Alıştırmanın Önemi</vt:lpstr>
      <vt:lpstr>Çalışma Zamanını Nasıl Azaltırsınız ?</vt:lpstr>
      <vt:lpstr>Etkin Çalışma Oturumları</vt:lpstr>
      <vt:lpstr>İlerleme ve Tekrar</vt:lpstr>
      <vt:lpstr>Yavaş Hızlıdır</vt:lpstr>
      <vt:lpstr>Anlamak Sadece Başlangıçtır</vt:lpstr>
      <vt:lpstr>Alıştırma Sıkıcıdır!</vt:lpstr>
      <vt:lpstr>Duraklayarak ve Yavaş Konuşuyorum</vt:lpstr>
      <vt:lpstr>Dört Beceri Yolu</vt:lpstr>
      <vt:lpstr>Dilin Kişiselleştirilmesi ve Genişletilmesi</vt:lpstr>
      <vt:lpstr>Slayt 41</vt:lpstr>
      <vt:lpstr>İlerleme Hedefimiz Nedir? </vt:lpstr>
      <vt:lpstr>Slayt 43</vt:lpstr>
      <vt:lpstr>DynEd Çalışma Verim Notu</vt:lpstr>
      <vt:lpstr>Beceri Kazanma Süreci</vt:lpstr>
      <vt:lpstr>Slayt 46</vt:lpstr>
      <vt:lpstr>Slayt 47</vt:lpstr>
      <vt:lpstr>Slayt 48</vt:lpstr>
      <vt:lpstr>Slayt 49</vt:lpstr>
      <vt:lpstr>Slayt 50</vt:lpstr>
      <vt:lpstr>Slayt 51</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burak</dc:creator>
  <cp:lastModifiedBy>f</cp:lastModifiedBy>
  <cp:revision>77</cp:revision>
  <dcterms:created xsi:type="dcterms:W3CDTF">2009-12-21T15:46:07Z</dcterms:created>
  <dcterms:modified xsi:type="dcterms:W3CDTF">2015-03-16T05:15:45Z</dcterms:modified>
</cp:coreProperties>
</file>